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703" r:id="rId2"/>
  </p:sldMasterIdLst>
  <p:notesMasterIdLst>
    <p:notesMasterId r:id="rId19"/>
  </p:notesMasterIdLst>
  <p:sldIdLst>
    <p:sldId id="256" r:id="rId3"/>
    <p:sldId id="330" r:id="rId4"/>
    <p:sldId id="258" r:id="rId5"/>
    <p:sldId id="259" r:id="rId6"/>
    <p:sldId id="331" r:id="rId7"/>
    <p:sldId id="257" r:id="rId8"/>
    <p:sldId id="332" r:id="rId9"/>
    <p:sldId id="261" r:id="rId10"/>
    <p:sldId id="260" r:id="rId11"/>
    <p:sldId id="317" r:id="rId12"/>
    <p:sldId id="326" r:id="rId13"/>
    <p:sldId id="335" r:id="rId14"/>
    <p:sldId id="318" r:id="rId15"/>
    <p:sldId id="328" r:id="rId16"/>
    <p:sldId id="327" r:id="rId17"/>
    <p:sldId id="329" r:id="rId18"/>
  </p:sldIdLst>
  <p:sldSz cx="12192000" cy="6858000"/>
  <p:notesSz cx="7104063" cy="10234613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42524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42524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42524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42524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42524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42524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42524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42524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42524"/>
        </a:solidFill>
        <a:effectLst/>
        <a:uFillTx/>
        <a:latin typeface="+mj-lt"/>
        <a:ea typeface="+mj-ea"/>
        <a:cs typeface="+mj-cs"/>
        <a:sym typeface="Helvetica"/>
      </a:defRPr>
    </a:lvl9pPr>
  </p:defaultTextStyle>
  <p:extLst>
    <p:ext uri="{521415D9-36F7-43E2-AB2F-B90AF26B5E84}">
      <p14:sectionLst xmlns:p14="http://schemas.microsoft.com/office/powerpoint/2010/main">
        <p14:section name="Default Section" id="{A8AB0193-6328-4FFE-A529-F724C957CD0D}">
          <p14:sldIdLst>
            <p14:sldId id="256"/>
            <p14:sldId id="330"/>
            <p14:sldId id="258"/>
            <p14:sldId id="259"/>
            <p14:sldId id="331"/>
            <p14:sldId id="257"/>
            <p14:sldId id="332"/>
            <p14:sldId id="261"/>
            <p14:sldId id="260"/>
            <p14:sldId id="317"/>
            <p14:sldId id="326"/>
            <p14:sldId id="335"/>
            <p14:sldId id="318"/>
            <p14:sldId id="328"/>
            <p14:sldId id="327"/>
            <p14:sldId id="3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B59A"/>
    <a:srgbClr val="3B6551"/>
    <a:srgbClr val="1EAE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F0C745-EE96-44D8-B6FC-3B82AAC0D5BF}" v="7" dt="2023-02-16T03:15:05.879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242524"/>
        </a:fontRef>
        <a:srgbClr val="24252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CDCC"/>
          </a:solidFill>
        </a:fill>
      </a:tcStyle>
    </a:wholeTbl>
    <a:band2H>
      <a:tcTxStyle/>
      <a:tcStyle>
        <a:tcBdr/>
        <a:fill>
          <a:solidFill>
            <a:srgbClr val="FDE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242524"/>
        </a:fontRef>
        <a:srgbClr val="24252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242524"/>
        </a:fontRef>
        <a:srgbClr val="24252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ajor">
          <a:srgbClr val="242524"/>
        </a:fontRef>
        <a:srgbClr val="24252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ajor">
          <a:srgbClr val="242524"/>
        </a:fontRef>
        <a:srgbClr val="24252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ajor">
          <a:srgbClr val="242524"/>
        </a:fontRef>
        <a:srgbClr val="24252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CBE3"/>
          </a:solidFill>
        </a:fill>
      </a:tcStyle>
    </a:wholeTbl>
    <a:band2H>
      <a:tcTxStyle/>
      <a:tcStyle>
        <a:tcBdr/>
        <a:fill>
          <a:solidFill>
            <a:srgbClr val="EFE7F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242524"/>
        </a:fontRef>
        <a:srgbClr val="24252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7CD"/>
          </a:solidFill>
        </a:fill>
      </a:tcStyle>
    </a:wholeTbl>
    <a:band2H>
      <a:tcTxStyle/>
      <a:tcStyle>
        <a:tcBdr/>
        <a:fill>
          <a:solidFill>
            <a:srgbClr val="FFFB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242524"/>
        </a:fontRef>
        <a:srgbClr val="24252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242524"/>
        </a:fontRef>
        <a:srgbClr val="24252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42524"/>
              </a:solidFill>
              <a:prstDash val="solid"/>
              <a:round/>
            </a:ln>
          </a:top>
          <a:bottom>
            <a:ln w="25400" cap="flat">
              <a:solidFill>
                <a:srgbClr val="24252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42524"/>
              </a:solidFill>
              <a:prstDash val="solid"/>
              <a:round/>
            </a:ln>
          </a:top>
          <a:bottom>
            <a:ln w="25400" cap="flat">
              <a:solidFill>
                <a:srgbClr val="24252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242524"/>
        </a:fontRef>
        <a:srgbClr val="24252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42524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42524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4252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5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Roth" userId="296f8abbf76ff8da" providerId="LiveId" clId="{9AF0C745-EE96-44D8-B6FC-3B82AAC0D5BF}"/>
    <pc:docChg chg="undo custSel modSld">
      <pc:chgData name="Michael Roth" userId="296f8abbf76ff8da" providerId="LiveId" clId="{9AF0C745-EE96-44D8-B6FC-3B82AAC0D5BF}" dt="2023-02-16T03:15:05.879" v="291"/>
      <pc:docMkLst>
        <pc:docMk/>
      </pc:docMkLst>
      <pc:sldChg chg="modSp mod">
        <pc:chgData name="Michael Roth" userId="296f8abbf76ff8da" providerId="LiveId" clId="{9AF0C745-EE96-44D8-B6FC-3B82AAC0D5BF}" dt="2023-02-16T03:10:49.850" v="289" actId="1035"/>
        <pc:sldMkLst>
          <pc:docMk/>
          <pc:sldMk cId="0" sldId="256"/>
        </pc:sldMkLst>
        <pc:spChg chg="mod">
          <ac:chgData name="Michael Roth" userId="296f8abbf76ff8da" providerId="LiveId" clId="{9AF0C745-EE96-44D8-B6FC-3B82AAC0D5BF}" dt="2023-02-16T03:10:49.850" v="289" actId="1035"/>
          <ac:spMkLst>
            <pc:docMk/>
            <pc:sldMk cId="0" sldId="256"/>
            <ac:spMk id="823" creationId="{00000000-0000-0000-0000-000000000000}"/>
          </ac:spMkLst>
        </pc:spChg>
      </pc:sldChg>
      <pc:sldChg chg="modSp mod">
        <pc:chgData name="Michael Roth" userId="296f8abbf76ff8da" providerId="LiveId" clId="{9AF0C745-EE96-44D8-B6FC-3B82AAC0D5BF}" dt="2023-02-16T02:21:46.784" v="3" actId="20577"/>
        <pc:sldMkLst>
          <pc:docMk/>
          <pc:sldMk cId="0" sldId="258"/>
        </pc:sldMkLst>
        <pc:spChg chg="mod">
          <ac:chgData name="Michael Roth" userId="296f8abbf76ff8da" providerId="LiveId" clId="{9AF0C745-EE96-44D8-B6FC-3B82AAC0D5BF}" dt="2023-02-16T02:21:46.784" v="3" actId="20577"/>
          <ac:spMkLst>
            <pc:docMk/>
            <pc:sldMk cId="0" sldId="258"/>
            <ac:spMk id="853" creationId="{00000000-0000-0000-0000-000000000000}"/>
          </ac:spMkLst>
        </pc:spChg>
      </pc:sldChg>
      <pc:sldChg chg="modSp mod">
        <pc:chgData name="Michael Roth" userId="296f8abbf76ff8da" providerId="LiveId" clId="{9AF0C745-EE96-44D8-B6FC-3B82AAC0D5BF}" dt="2023-02-16T03:10:10.082" v="283" actId="14100"/>
        <pc:sldMkLst>
          <pc:docMk/>
          <pc:sldMk cId="0" sldId="259"/>
        </pc:sldMkLst>
        <pc:spChg chg="mod">
          <ac:chgData name="Michael Roth" userId="296f8abbf76ff8da" providerId="LiveId" clId="{9AF0C745-EE96-44D8-B6FC-3B82AAC0D5BF}" dt="2023-02-16T03:10:10.082" v="283" actId="14100"/>
          <ac:spMkLst>
            <pc:docMk/>
            <pc:sldMk cId="0" sldId="259"/>
            <ac:spMk id="875" creationId="{00000000-0000-0000-0000-000000000000}"/>
          </ac:spMkLst>
        </pc:spChg>
      </pc:sldChg>
      <pc:sldChg chg="addSp modSp mod">
        <pc:chgData name="Michael Roth" userId="296f8abbf76ff8da" providerId="LiveId" clId="{9AF0C745-EE96-44D8-B6FC-3B82AAC0D5BF}" dt="2023-02-16T02:43:04.759" v="267" actId="1076"/>
        <pc:sldMkLst>
          <pc:docMk/>
          <pc:sldMk cId="0" sldId="260"/>
        </pc:sldMkLst>
        <pc:picChg chg="mod">
          <ac:chgData name="Michael Roth" userId="296f8abbf76ff8da" providerId="LiveId" clId="{9AF0C745-EE96-44D8-B6FC-3B82AAC0D5BF}" dt="2023-02-16T02:42:48.072" v="263" actId="1076"/>
          <ac:picMkLst>
            <pc:docMk/>
            <pc:sldMk cId="0" sldId="260"/>
            <ac:picMk id="7" creationId="{385B371B-F9F5-9E8E-0991-5C49BA249FBE}"/>
          </ac:picMkLst>
        </pc:picChg>
        <pc:picChg chg="add mod">
          <ac:chgData name="Michael Roth" userId="296f8abbf76ff8da" providerId="LiveId" clId="{9AF0C745-EE96-44D8-B6FC-3B82AAC0D5BF}" dt="2023-02-16T02:43:04.759" v="267" actId="1076"/>
          <ac:picMkLst>
            <pc:docMk/>
            <pc:sldMk cId="0" sldId="260"/>
            <ac:picMk id="1026" creationId="{4F9C56ED-9A17-545E-E3CB-E6B05675E725}"/>
          </ac:picMkLst>
        </pc:picChg>
      </pc:sldChg>
      <pc:sldChg chg="addSp delSp modSp mod">
        <pc:chgData name="Michael Roth" userId="296f8abbf76ff8da" providerId="LiveId" clId="{9AF0C745-EE96-44D8-B6FC-3B82AAC0D5BF}" dt="2023-02-16T03:15:05.879" v="291"/>
        <pc:sldMkLst>
          <pc:docMk/>
          <pc:sldMk cId="0" sldId="326"/>
        </pc:sldMkLst>
        <pc:spChg chg="mod">
          <ac:chgData name="Michael Roth" userId="296f8abbf76ff8da" providerId="LiveId" clId="{9AF0C745-EE96-44D8-B6FC-3B82AAC0D5BF}" dt="2023-02-16T02:28:58.072" v="260" actId="20577"/>
          <ac:spMkLst>
            <pc:docMk/>
            <pc:sldMk cId="0" sldId="326"/>
            <ac:spMk id="5" creationId="{9002E274-549F-BF71-9B18-FB284F9301F9}"/>
          </ac:spMkLst>
        </pc:spChg>
        <pc:picChg chg="add mod">
          <ac:chgData name="Michael Roth" userId="296f8abbf76ff8da" providerId="LiveId" clId="{9AF0C745-EE96-44D8-B6FC-3B82AAC0D5BF}" dt="2023-02-16T03:15:05.879" v="291"/>
          <ac:picMkLst>
            <pc:docMk/>
            <pc:sldMk cId="0" sldId="326"/>
            <ac:picMk id="2" creationId="{C03B496F-7E15-1D1D-1FBA-37BFEFFD91C8}"/>
          </ac:picMkLst>
        </pc:picChg>
        <pc:picChg chg="del">
          <ac:chgData name="Michael Roth" userId="296f8abbf76ff8da" providerId="LiveId" clId="{9AF0C745-EE96-44D8-B6FC-3B82AAC0D5BF}" dt="2023-02-16T03:15:05.471" v="290" actId="478"/>
          <ac:picMkLst>
            <pc:docMk/>
            <pc:sldMk cId="0" sldId="326"/>
            <ac:picMk id="7" creationId="{EDD80A2C-54B8-82AE-DED8-757016C731EE}"/>
          </ac:picMkLst>
        </pc:picChg>
      </pc:sldChg>
      <pc:sldChg chg="modSp mod">
        <pc:chgData name="Michael Roth" userId="296f8abbf76ff8da" providerId="LiveId" clId="{9AF0C745-EE96-44D8-B6FC-3B82AAC0D5BF}" dt="2023-02-16T02:23:12.009" v="11" actId="1076"/>
        <pc:sldMkLst>
          <pc:docMk/>
          <pc:sldMk cId="1535439184" sldId="327"/>
        </pc:sldMkLst>
        <pc:spChg chg="mod">
          <ac:chgData name="Michael Roth" userId="296f8abbf76ff8da" providerId="LiveId" clId="{9AF0C745-EE96-44D8-B6FC-3B82AAC0D5BF}" dt="2023-02-16T02:23:02.408" v="9" actId="1076"/>
          <ac:spMkLst>
            <pc:docMk/>
            <pc:sldMk cId="1535439184" sldId="327"/>
            <ac:spMk id="8" creationId="{BAC7CC8B-2B4D-1565-622B-15E5F24FB80C}"/>
          </ac:spMkLst>
        </pc:spChg>
        <pc:spChg chg="mod">
          <ac:chgData name="Michael Roth" userId="296f8abbf76ff8da" providerId="LiveId" clId="{9AF0C745-EE96-44D8-B6FC-3B82AAC0D5BF}" dt="2023-02-16T02:23:12.009" v="11" actId="1076"/>
          <ac:spMkLst>
            <pc:docMk/>
            <pc:sldMk cId="1535439184" sldId="327"/>
            <ac:spMk id="26" creationId="{48245D05-F98D-3E84-6ADB-D768E8C39906}"/>
          </ac:spMkLst>
        </pc:spChg>
      </pc:sldChg>
      <pc:sldChg chg="modSp mod">
        <pc:chgData name="Michael Roth" userId="296f8abbf76ff8da" providerId="LiveId" clId="{9AF0C745-EE96-44D8-B6FC-3B82AAC0D5BF}" dt="2023-02-16T02:24:40.616" v="15" actId="20577"/>
        <pc:sldMkLst>
          <pc:docMk/>
          <pc:sldMk cId="2873676379" sldId="335"/>
        </pc:sldMkLst>
        <pc:spChg chg="mod">
          <ac:chgData name="Michael Roth" userId="296f8abbf76ff8da" providerId="LiveId" clId="{9AF0C745-EE96-44D8-B6FC-3B82AAC0D5BF}" dt="2023-02-16T02:24:40.616" v="15" actId="20577"/>
          <ac:spMkLst>
            <pc:docMk/>
            <pc:sldMk cId="2873676379" sldId="335"/>
            <ac:spMk id="82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jpg>
</file>

<file path=ppt/media/image12.jpeg>
</file>

<file path=ppt/media/image13.jp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e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Shape 817"/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  <a:prstGeom prst="rect">
            <a:avLst/>
          </a:prstGeom>
        </p:spPr>
        <p:txBody>
          <a:bodyPr lIns="99075" tIns="49538" rIns="99075" bIns="49538"/>
          <a:lstStyle/>
          <a:p>
            <a:endParaRPr/>
          </a:p>
        </p:txBody>
      </p:sp>
      <p:sp>
        <p:nvSpPr>
          <p:cNvPr id="818" name="Shape 818"/>
          <p:cNvSpPr>
            <a:spLocks noGrp="1"/>
          </p:cNvSpPr>
          <p:nvPr>
            <p:ph type="body" sz="quarter" idx="1"/>
          </p:nvPr>
        </p:nvSpPr>
        <p:spPr>
          <a:xfrm>
            <a:off x="947209" y="4861441"/>
            <a:ext cx="5209646" cy="4605576"/>
          </a:xfrm>
          <a:prstGeom prst="rect">
            <a:avLst/>
          </a:prstGeom>
        </p:spPr>
        <p:txBody>
          <a:bodyPr lIns="99075" tIns="49538" rIns="99075" bIns="49538"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6600489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20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17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8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9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1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4275930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22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2699131"/>
            <a:ext cx="5188945" cy="415886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3" name="Rectangle 6"/>
          <p:cNvSpPr/>
          <p:nvPr/>
        </p:nvSpPr>
        <p:spPr>
          <a:xfrm>
            <a:off x="5188944" y="4524292"/>
            <a:ext cx="7003055" cy="2333708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4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3346170" y="2699130"/>
            <a:ext cx="1842774" cy="182516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90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87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8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9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91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5544618" y="3316697"/>
            <a:ext cx="2114747" cy="3719289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92" name="Picture Placeholder 4"/>
          <p:cNvSpPr>
            <a:spLocks noGrp="1"/>
          </p:cNvSpPr>
          <p:nvPr>
            <p:ph type="pic" sz="quarter" idx="22"/>
          </p:nvPr>
        </p:nvSpPr>
        <p:spPr>
          <a:xfrm>
            <a:off x="7195618" y="2313210"/>
            <a:ext cx="2114747" cy="3719290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93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8833918" y="1360524"/>
            <a:ext cx="2114747" cy="3719290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94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10473839" y="405115"/>
            <a:ext cx="2114747" cy="3719289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95" name="Picture Placeholder 4"/>
          <p:cNvSpPr>
            <a:spLocks noGrp="1"/>
          </p:cNvSpPr>
          <p:nvPr>
            <p:ph type="pic" sz="quarter" idx="25"/>
          </p:nvPr>
        </p:nvSpPr>
        <p:spPr>
          <a:xfrm>
            <a:off x="9959944" y="3910314"/>
            <a:ext cx="2114747" cy="3719289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96" name="Picture Placeholder 4"/>
          <p:cNvSpPr>
            <a:spLocks noGrp="1"/>
          </p:cNvSpPr>
          <p:nvPr>
            <p:ph type="pic" sz="quarter" idx="26"/>
          </p:nvPr>
        </p:nvSpPr>
        <p:spPr>
          <a:xfrm>
            <a:off x="6056893" y="-243022"/>
            <a:ext cx="2114747" cy="3719289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97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3689696"/>
      </p:ext>
    </p:extLst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0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0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71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2996" y="681218"/>
            <a:ext cx="2915799" cy="5944509"/>
          </a:xfrm>
          <a:prstGeom prst="rect">
            <a:avLst/>
          </a:prstGeom>
          <a:ln w="12700">
            <a:miter lim="400000"/>
          </a:ln>
        </p:spPr>
      </p:pic>
      <p:sp>
        <p:nvSpPr>
          <p:cNvPr id="711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4796590" y="1427381"/>
            <a:ext cx="2528611" cy="446542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12" name="Picture Placeholder 4"/>
          <p:cNvSpPr>
            <a:spLocks noGrp="1"/>
          </p:cNvSpPr>
          <p:nvPr>
            <p:ph type="pic" sz="quarter" idx="22"/>
          </p:nvPr>
        </p:nvSpPr>
        <p:spPr>
          <a:xfrm>
            <a:off x="7641390" y="1427381"/>
            <a:ext cx="2528611" cy="446542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13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1918892" y="1427381"/>
            <a:ext cx="2528611" cy="446542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3616850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25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22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3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4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26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4813618" y="2135302"/>
            <a:ext cx="2564764" cy="256476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95439975"/>
      </p:ext>
    </p:extLst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38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35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6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7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39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8434696" y="0"/>
            <a:ext cx="2140201" cy="305261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40" name="Picture Placeholder 12"/>
          <p:cNvSpPr>
            <a:spLocks noGrp="1"/>
          </p:cNvSpPr>
          <p:nvPr>
            <p:ph type="pic" sz="quarter" idx="22"/>
          </p:nvPr>
        </p:nvSpPr>
        <p:spPr>
          <a:xfrm>
            <a:off x="8434696" y="3805384"/>
            <a:ext cx="2140201" cy="305261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41" name="Picture Placeholder 12"/>
          <p:cNvSpPr>
            <a:spLocks noGrp="1"/>
          </p:cNvSpPr>
          <p:nvPr>
            <p:ph type="pic" sz="quarter" idx="23"/>
          </p:nvPr>
        </p:nvSpPr>
        <p:spPr>
          <a:xfrm>
            <a:off x="7040005" y="1902692"/>
            <a:ext cx="2140201" cy="305261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42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7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3296094"/>
      </p:ext>
    </p:extLst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5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5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55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914400" y="3232727"/>
            <a:ext cx="2669309" cy="362527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56" name="Picture Placeholder 12"/>
          <p:cNvSpPr>
            <a:spLocks noGrp="1"/>
          </p:cNvSpPr>
          <p:nvPr>
            <p:ph type="pic" sz="quarter" idx="22"/>
          </p:nvPr>
        </p:nvSpPr>
        <p:spPr>
          <a:xfrm>
            <a:off x="3583709" y="0"/>
            <a:ext cx="2816948" cy="323272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57" name="Picture Placeholder 12"/>
          <p:cNvSpPr>
            <a:spLocks noGrp="1"/>
          </p:cNvSpPr>
          <p:nvPr>
            <p:ph type="pic" sz="half" idx="23"/>
          </p:nvPr>
        </p:nvSpPr>
        <p:spPr>
          <a:xfrm>
            <a:off x="6400655" y="3232727"/>
            <a:ext cx="5791345" cy="362527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441443"/>
      </p:ext>
    </p:extLst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6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6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70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906462" y="1"/>
            <a:ext cx="2447494" cy="3429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71" name="Picture Placeholder 12"/>
          <p:cNvSpPr>
            <a:spLocks noGrp="1"/>
          </p:cNvSpPr>
          <p:nvPr>
            <p:ph type="pic" idx="22"/>
          </p:nvPr>
        </p:nvSpPr>
        <p:spPr>
          <a:xfrm>
            <a:off x="6400655" y="1"/>
            <a:ext cx="5791345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231403"/>
      </p:ext>
    </p:extLst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83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80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1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2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84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85" name="Picture Placeholder 29"/>
          <p:cNvSpPr>
            <a:spLocks noGrp="1"/>
          </p:cNvSpPr>
          <p:nvPr>
            <p:ph type="pic" sz="half" idx="22"/>
          </p:nvPr>
        </p:nvSpPr>
        <p:spPr>
          <a:xfrm>
            <a:off x="6096000" y="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4218358"/>
      </p:ext>
    </p:extLst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9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9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98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1" y="0"/>
            <a:ext cx="6096001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99" name="Picture Placeholder 29"/>
          <p:cNvSpPr>
            <a:spLocks noGrp="1"/>
          </p:cNvSpPr>
          <p:nvPr>
            <p:ph type="pic" sz="half" idx="22"/>
          </p:nvPr>
        </p:nvSpPr>
        <p:spPr>
          <a:xfrm>
            <a:off x="1" y="3429000"/>
            <a:ext cx="6096001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0394317"/>
      </p:ext>
    </p:extLst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811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808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9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0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812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6096000" y="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3" name="Picture Placeholder 29"/>
          <p:cNvSpPr>
            <a:spLocks noGrp="1"/>
          </p:cNvSpPr>
          <p:nvPr>
            <p:ph type="pic" sz="half" idx="22"/>
          </p:nvPr>
        </p:nvSpPr>
        <p:spPr>
          <a:xfrm>
            <a:off x="6096000" y="342900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2635328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3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3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37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38" name="Picture Placeholder 29"/>
          <p:cNvSpPr>
            <a:spLocks noGrp="1"/>
          </p:cNvSpPr>
          <p:nvPr>
            <p:ph type="pic" idx="21"/>
          </p:nvPr>
        </p:nvSpPr>
        <p:spPr>
          <a:xfrm>
            <a:off x="0" y="2688115"/>
            <a:ext cx="12192000" cy="416988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9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5563532" y="1596812"/>
            <a:ext cx="2926801" cy="210485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0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8879609" y="1596812"/>
            <a:ext cx="2926801" cy="210485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5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4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5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5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3" name="Picture Placeholder 29"/>
          <p:cNvSpPr>
            <a:spLocks noGrp="1"/>
          </p:cNvSpPr>
          <p:nvPr>
            <p:ph type="pic" idx="21"/>
          </p:nvPr>
        </p:nvSpPr>
        <p:spPr>
          <a:xfrm>
            <a:off x="0" y="2688115"/>
            <a:ext cx="12192000" cy="416988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4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903396" y="1596812"/>
            <a:ext cx="2926802" cy="210485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5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4219473" y="1596812"/>
            <a:ext cx="2926801" cy="210485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6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7535550" y="1596812"/>
            <a:ext cx="2926801" cy="210485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68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65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6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7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69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70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3701681" y="0"/>
            <a:ext cx="6213501" cy="229150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1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5978499" y="2291507"/>
            <a:ext cx="6213501" cy="229150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2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3701681" y="4583015"/>
            <a:ext cx="6213501" cy="229150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8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8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5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6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4847435" y="3935893"/>
            <a:ext cx="2926801" cy="292210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7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9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9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00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12192000" cy="2699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1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9685213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02" name="Rectangle 5"/>
          <p:cNvSpPr/>
          <p:nvPr/>
        </p:nvSpPr>
        <p:spPr>
          <a:xfrm>
            <a:off x="1" y="2699132"/>
            <a:ext cx="12192001" cy="4158868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1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1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15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7003054" y="2699131"/>
            <a:ext cx="5188946" cy="415886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6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28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25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6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7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29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4275930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30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2699131"/>
            <a:ext cx="5188945" cy="415886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4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3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43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4275930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44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2699131"/>
            <a:ext cx="5188945" cy="415886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45" name="Rectangle 5"/>
          <p:cNvSpPr/>
          <p:nvPr/>
        </p:nvSpPr>
        <p:spPr>
          <a:xfrm>
            <a:off x="5188945" y="1"/>
            <a:ext cx="7003056" cy="6858001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9_Custom Layout">
    <p:bg>
      <p:bgPr>
        <a:solidFill>
          <a:srgbClr val="2425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5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5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8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4275930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9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2699131"/>
            <a:ext cx="5188945" cy="415886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7" name="Title Text"/>
          <p:cNvSpPr txBox="1">
            <a:spLocks noGrp="1"/>
          </p:cNvSpPr>
          <p:nvPr>
            <p:ph type="title"/>
          </p:nvPr>
        </p:nvSpPr>
        <p:spPr>
          <a:xfrm>
            <a:off x="913015" y="1206478"/>
            <a:ext cx="8700885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</a:lvl1pPr>
          </a:lstStyle>
          <a:p>
            <a:r>
              <a:t>Title Text</a:t>
            </a:r>
          </a:p>
        </p:txBody>
      </p:sp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71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68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9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0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72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73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5611083" y="2809049"/>
            <a:ext cx="6258821" cy="40489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10600" y="6356350"/>
            <a:ext cx="358413" cy="370840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4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85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82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3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4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86" name="Picture Placeholder 10"/>
          <p:cNvSpPr>
            <a:spLocks noGrp="1"/>
          </p:cNvSpPr>
          <p:nvPr>
            <p:ph type="pic" sz="half" idx="21"/>
          </p:nvPr>
        </p:nvSpPr>
        <p:spPr>
          <a:xfrm>
            <a:off x="5615635" y="2809356"/>
            <a:ext cx="6309190" cy="404864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87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2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9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9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00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01" name="Picture Placeholder 6"/>
          <p:cNvSpPr>
            <a:spLocks noGrp="1"/>
          </p:cNvSpPr>
          <p:nvPr>
            <p:ph type="pic" sz="half" idx="21"/>
          </p:nvPr>
        </p:nvSpPr>
        <p:spPr>
          <a:xfrm>
            <a:off x="5626806" y="2807912"/>
            <a:ext cx="6284006" cy="40500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3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13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10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1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2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14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15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5626806" y="2807912"/>
            <a:ext cx="6447702" cy="40500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4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2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2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28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29" name="Picture Placeholder 6"/>
          <p:cNvSpPr>
            <a:spLocks noGrp="1"/>
          </p:cNvSpPr>
          <p:nvPr>
            <p:ph type="pic" sz="half" idx="21"/>
          </p:nvPr>
        </p:nvSpPr>
        <p:spPr>
          <a:xfrm>
            <a:off x="5626806" y="2807912"/>
            <a:ext cx="6284006" cy="40500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5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41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38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9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0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42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43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5639506" y="2813073"/>
            <a:ext cx="6372150" cy="404492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5_Custom Layout">
    <p:bg>
      <p:bgPr>
        <a:solidFill>
          <a:srgbClr val="2425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55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52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3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4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56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899710" y="3283025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57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2688115" y="3283025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58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2688115" y="1494620"/>
            <a:ext cx="1788406" cy="178840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59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2688115" y="5071429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0" name="Picture Placeholder 29"/>
          <p:cNvSpPr>
            <a:spLocks noGrp="1"/>
          </p:cNvSpPr>
          <p:nvPr>
            <p:ph type="pic" sz="quarter" idx="25"/>
          </p:nvPr>
        </p:nvSpPr>
        <p:spPr>
          <a:xfrm>
            <a:off x="4476520" y="1494620"/>
            <a:ext cx="1788406" cy="178840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1" name="Picture Placeholder 29"/>
          <p:cNvSpPr>
            <a:spLocks noGrp="1"/>
          </p:cNvSpPr>
          <p:nvPr>
            <p:ph type="pic" sz="quarter" idx="26"/>
          </p:nvPr>
        </p:nvSpPr>
        <p:spPr>
          <a:xfrm>
            <a:off x="6264926" y="1494620"/>
            <a:ext cx="1788406" cy="178840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2" name="Picture Placeholder 29"/>
          <p:cNvSpPr>
            <a:spLocks noGrp="1"/>
          </p:cNvSpPr>
          <p:nvPr>
            <p:ph type="pic" sz="quarter" idx="27"/>
          </p:nvPr>
        </p:nvSpPr>
        <p:spPr>
          <a:xfrm>
            <a:off x="4476520" y="5071429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3" name="Picture Placeholder 29"/>
          <p:cNvSpPr>
            <a:spLocks noGrp="1"/>
          </p:cNvSpPr>
          <p:nvPr>
            <p:ph type="pic" sz="quarter" idx="28"/>
          </p:nvPr>
        </p:nvSpPr>
        <p:spPr>
          <a:xfrm>
            <a:off x="6264926" y="5071429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4" name="Picture Placeholder 29"/>
          <p:cNvSpPr>
            <a:spLocks noGrp="1"/>
          </p:cNvSpPr>
          <p:nvPr>
            <p:ph type="pic" sz="quarter" idx="29"/>
          </p:nvPr>
        </p:nvSpPr>
        <p:spPr>
          <a:xfrm>
            <a:off x="8053330" y="3283025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5" name="Picture Placeholder 29"/>
          <p:cNvSpPr>
            <a:spLocks noGrp="1"/>
          </p:cNvSpPr>
          <p:nvPr>
            <p:ph type="pic" sz="quarter" idx="30"/>
          </p:nvPr>
        </p:nvSpPr>
        <p:spPr>
          <a:xfrm>
            <a:off x="9841735" y="1494620"/>
            <a:ext cx="1788406" cy="178840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6" name="Rectangle 14"/>
          <p:cNvSpPr/>
          <p:nvPr/>
        </p:nvSpPr>
        <p:spPr>
          <a:xfrm>
            <a:off x="4476520" y="-1"/>
            <a:ext cx="3576811" cy="149462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78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75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79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-11018" y="2445742"/>
            <a:ext cx="2038123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0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2027104" y="2445742"/>
            <a:ext cx="2038123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1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4065227" y="2445742"/>
            <a:ext cx="2038122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2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6103349" y="3029636"/>
            <a:ext cx="2038123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3" name="Picture Placeholder 29"/>
          <p:cNvSpPr>
            <a:spLocks noGrp="1"/>
          </p:cNvSpPr>
          <p:nvPr>
            <p:ph type="pic" sz="quarter" idx="25"/>
          </p:nvPr>
        </p:nvSpPr>
        <p:spPr>
          <a:xfrm>
            <a:off x="8141471" y="2445742"/>
            <a:ext cx="2038123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4" name="Picture Placeholder 29"/>
          <p:cNvSpPr>
            <a:spLocks noGrp="1"/>
          </p:cNvSpPr>
          <p:nvPr>
            <p:ph type="pic" sz="quarter" idx="26"/>
          </p:nvPr>
        </p:nvSpPr>
        <p:spPr>
          <a:xfrm>
            <a:off x="10179593" y="2445742"/>
            <a:ext cx="2038123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5" name="Rectangle 9"/>
          <p:cNvSpPr/>
          <p:nvPr/>
        </p:nvSpPr>
        <p:spPr>
          <a:xfrm>
            <a:off x="-11017" y="4483865"/>
            <a:ext cx="12228732" cy="2374136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6" name="Title Text"/>
          <p:cNvSpPr txBox="1">
            <a:spLocks noGrp="1"/>
          </p:cNvSpPr>
          <p:nvPr>
            <p:ph type="title"/>
          </p:nvPr>
        </p:nvSpPr>
        <p:spPr>
          <a:xfrm>
            <a:off x="913015" y="1639740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387" name="Rectangle 11"/>
          <p:cNvSpPr/>
          <p:nvPr/>
        </p:nvSpPr>
        <p:spPr>
          <a:xfrm>
            <a:off x="6103349" y="11017"/>
            <a:ext cx="2038122" cy="3018622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9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9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00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7017745" y="-2"/>
            <a:ext cx="5174255" cy="42414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01" name="Picture Placeholder 29"/>
          <p:cNvSpPr>
            <a:spLocks noGrp="1"/>
          </p:cNvSpPr>
          <p:nvPr>
            <p:ph type="pic" sz="half" idx="22"/>
          </p:nvPr>
        </p:nvSpPr>
        <p:spPr>
          <a:xfrm>
            <a:off x="5684704" y="4241494"/>
            <a:ext cx="6507296" cy="261650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02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0" y="3371162"/>
            <a:ext cx="3591499" cy="174066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03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4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15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12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3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4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16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425976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17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6600489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2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2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30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336823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31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43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40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1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2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44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-34726" y="2511705"/>
            <a:ext cx="4085866" cy="27316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45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4051139" y="2511705"/>
            <a:ext cx="4085866" cy="27316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46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8137004" y="2511705"/>
            <a:ext cx="4085866" cy="27316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47" name="Title Text"/>
          <p:cNvSpPr txBox="1">
            <a:spLocks noGrp="1"/>
          </p:cNvSpPr>
          <p:nvPr>
            <p:ph type="title"/>
          </p:nvPr>
        </p:nvSpPr>
        <p:spPr>
          <a:xfrm>
            <a:off x="913015" y="1304074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4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5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5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60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4837707" y="0"/>
            <a:ext cx="3577089" cy="228997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1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4837707" y="2289977"/>
            <a:ext cx="3577089" cy="228997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2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4837707" y="4579954"/>
            <a:ext cx="3577089" cy="228997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3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464" name="Rectangle 12"/>
          <p:cNvSpPr/>
          <p:nvPr/>
        </p:nvSpPr>
        <p:spPr>
          <a:xfrm>
            <a:off x="8414794" y="1"/>
            <a:ext cx="3802920" cy="6858001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7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7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77" name="Rectangle 16"/>
          <p:cNvSpPr/>
          <p:nvPr/>
        </p:nvSpPr>
        <p:spPr>
          <a:xfrm>
            <a:off x="1" y="3472405"/>
            <a:ext cx="12217714" cy="3385597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8" name="Title Text"/>
          <p:cNvSpPr txBox="1">
            <a:spLocks noGrp="1"/>
          </p:cNvSpPr>
          <p:nvPr>
            <p:ph type="title"/>
          </p:nvPr>
        </p:nvSpPr>
        <p:spPr>
          <a:xfrm>
            <a:off x="913015" y="1350375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479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913015" y="2490741"/>
            <a:ext cx="2627982" cy="296627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0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3578002" y="2490741"/>
            <a:ext cx="2627982" cy="296627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1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6242989" y="2490741"/>
            <a:ext cx="2627981" cy="296627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2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8907977" y="2472021"/>
            <a:ext cx="2627982" cy="296627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9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9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95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9913200" y="0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96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9913200" y="2289599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97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9913200" y="4579199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98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7622824" y="2289599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99" name="Picture Placeholder 29"/>
          <p:cNvSpPr>
            <a:spLocks noGrp="1"/>
          </p:cNvSpPr>
          <p:nvPr>
            <p:ph type="pic" sz="quarter" idx="25"/>
          </p:nvPr>
        </p:nvSpPr>
        <p:spPr>
          <a:xfrm>
            <a:off x="5332450" y="2289599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0" name="Picture Placeholder 29"/>
          <p:cNvSpPr>
            <a:spLocks noGrp="1"/>
          </p:cNvSpPr>
          <p:nvPr>
            <p:ph type="pic" sz="quarter" idx="26"/>
          </p:nvPr>
        </p:nvSpPr>
        <p:spPr>
          <a:xfrm>
            <a:off x="7622824" y="4579199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1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5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13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10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1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2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14" name="Title Text"/>
          <p:cNvSpPr txBox="1">
            <a:spLocks noGrp="1"/>
          </p:cNvSpPr>
          <p:nvPr>
            <p:ph type="title"/>
          </p:nvPr>
        </p:nvSpPr>
        <p:spPr>
          <a:xfrm>
            <a:off x="913015" y="4513631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515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913015" y="1181100"/>
            <a:ext cx="2187133" cy="2187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16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3186028" y="1181100"/>
            <a:ext cx="2187133" cy="2187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17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5459040" y="1181100"/>
            <a:ext cx="2187133" cy="2187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18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7732052" y="1181100"/>
            <a:ext cx="2187133" cy="2187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19" name="Picture Placeholder 29"/>
          <p:cNvSpPr>
            <a:spLocks noGrp="1"/>
          </p:cNvSpPr>
          <p:nvPr>
            <p:ph type="pic" sz="quarter" idx="25"/>
          </p:nvPr>
        </p:nvSpPr>
        <p:spPr>
          <a:xfrm>
            <a:off x="10005066" y="1181100"/>
            <a:ext cx="2187133" cy="2187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31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28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9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0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32" name="Rectangle 5"/>
          <p:cNvSpPr/>
          <p:nvPr/>
        </p:nvSpPr>
        <p:spPr>
          <a:xfrm>
            <a:off x="6759615" y="1"/>
            <a:ext cx="5458100" cy="6858001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3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534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8040820" y="949795"/>
            <a:ext cx="2312548" cy="496136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4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4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47" name="Rectangle 5"/>
          <p:cNvSpPr/>
          <p:nvPr/>
        </p:nvSpPr>
        <p:spPr>
          <a:xfrm>
            <a:off x="4494881" y="1"/>
            <a:ext cx="7722834" cy="6858001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8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549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8434520" y="949795"/>
            <a:ext cx="2312548" cy="496136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50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5577020" y="949795"/>
            <a:ext cx="2312548" cy="496136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6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5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63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5043621" y="1181100"/>
            <a:ext cx="2163298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4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2351221" y="1181100"/>
            <a:ext cx="2163298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5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-341179" y="1181100"/>
            <a:ext cx="2163298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6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7736022" y="1181100"/>
            <a:ext cx="2163297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7" name="Picture Placeholder 29"/>
          <p:cNvSpPr>
            <a:spLocks noGrp="1"/>
          </p:cNvSpPr>
          <p:nvPr>
            <p:ph type="pic" sz="quarter" idx="25"/>
          </p:nvPr>
        </p:nvSpPr>
        <p:spPr>
          <a:xfrm>
            <a:off x="10428422" y="1181100"/>
            <a:ext cx="2163297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7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7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80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5665921" y="3200400"/>
            <a:ext cx="2163298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1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5665921" y="-2320577"/>
            <a:ext cx="2163298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2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8415804" y="4432300"/>
            <a:ext cx="2163297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3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8415804" y="-1088677"/>
            <a:ext cx="2163297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4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5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9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9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597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502" y="960618"/>
            <a:ext cx="3284098" cy="6695372"/>
          </a:xfrm>
          <a:prstGeom prst="rect">
            <a:avLst/>
          </a:prstGeom>
          <a:ln w="12700">
            <a:miter lim="400000"/>
          </a:ln>
        </p:spPr>
      </p:pic>
      <p:sp>
        <p:nvSpPr>
          <p:cNvPr id="598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1866899" y="1816099"/>
            <a:ext cx="2848005" cy="50294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9" name="Title Text"/>
          <p:cNvSpPr txBox="1">
            <a:spLocks noGrp="1"/>
          </p:cNvSpPr>
          <p:nvPr>
            <p:ph type="title"/>
          </p:nvPr>
        </p:nvSpPr>
        <p:spPr>
          <a:xfrm>
            <a:off x="55993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11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08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9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0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12" name="Picture 5" descr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514600" y="-412387"/>
            <a:ext cx="5359399" cy="9161368"/>
          </a:xfrm>
          <a:prstGeom prst="rect">
            <a:avLst/>
          </a:prstGeom>
          <a:ln w="12700">
            <a:miter lim="400000"/>
          </a:ln>
        </p:spPr>
      </p:pic>
      <p:pic>
        <p:nvPicPr>
          <p:cNvPr id="613" name="Picture 6" descr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4302" y="1633719"/>
            <a:ext cx="2064898" cy="4209756"/>
          </a:xfrm>
          <a:prstGeom prst="rect">
            <a:avLst/>
          </a:prstGeom>
          <a:ln w="12700">
            <a:miter lim="400000"/>
          </a:ln>
        </p:spPr>
      </p:pic>
      <p:sp>
        <p:nvSpPr>
          <p:cNvPr id="614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4368800" y="2171700"/>
            <a:ext cx="1790700" cy="31623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15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2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2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28" name="Picture 9" descr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052" y="-7703840"/>
            <a:ext cx="2935517" cy="22532369"/>
          </a:xfrm>
          <a:prstGeom prst="rect">
            <a:avLst/>
          </a:prstGeom>
          <a:ln w="12700">
            <a:miter lim="400000"/>
          </a:ln>
        </p:spPr>
      </p:pic>
      <p:sp>
        <p:nvSpPr>
          <p:cNvPr id="629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4494060" y="2414811"/>
            <a:ext cx="1829710" cy="2286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30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4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3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43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764" y="836575"/>
            <a:ext cx="6764436" cy="5687365"/>
          </a:xfrm>
          <a:prstGeom prst="rect">
            <a:avLst/>
          </a:prstGeom>
          <a:ln w="12700">
            <a:miter lim="400000"/>
          </a:ln>
        </p:spPr>
      </p:pic>
      <p:sp>
        <p:nvSpPr>
          <p:cNvPr id="644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5134854" y="1170212"/>
            <a:ext cx="6244346" cy="354148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45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5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5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58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4993" y="1417527"/>
            <a:ext cx="7881707" cy="4627673"/>
          </a:xfrm>
          <a:prstGeom prst="rect">
            <a:avLst/>
          </a:prstGeom>
          <a:ln w="12700">
            <a:miter lim="400000"/>
          </a:ln>
        </p:spPr>
      </p:pic>
      <p:sp>
        <p:nvSpPr>
          <p:cNvPr id="659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4779254" y="1741711"/>
            <a:ext cx="5952246" cy="373198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60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7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6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73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754" y="913305"/>
            <a:ext cx="5343632" cy="7508718"/>
          </a:xfrm>
          <a:prstGeom prst="rect">
            <a:avLst/>
          </a:prstGeom>
          <a:ln w="12700">
            <a:miter lim="400000"/>
          </a:ln>
        </p:spPr>
      </p:pic>
      <p:sp>
        <p:nvSpPr>
          <p:cNvPr id="674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5287254" y="1690911"/>
            <a:ext cx="4453646" cy="594178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75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8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8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88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5544618" y="3316697"/>
            <a:ext cx="2114747" cy="3719289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89" name="Picture Placeholder 4"/>
          <p:cNvSpPr>
            <a:spLocks noGrp="1"/>
          </p:cNvSpPr>
          <p:nvPr>
            <p:ph type="pic" sz="quarter" idx="22"/>
          </p:nvPr>
        </p:nvSpPr>
        <p:spPr>
          <a:xfrm>
            <a:off x="7195618" y="2313210"/>
            <a:ext cx="2114747" cy="3719290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90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8833918" y="1360524"/>
            <a:ext cx="2114747" cy="3719290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91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10473839" y="405115"/>
            <a:ext cx="2114747" cy="3719289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92" name="Picture Placeholder 4"/>
          <p:cNvSpPr>
            <a:spLocks noGrp="1"/>
          </p:cNvSpPr>
          <p:nvPr>
            <p:ph type="pic" sz="quarter" idx="25"/>
          </p:nvPr>
        </p:nvSpPr>
        <p:spPr>
          <a:xfrm>
            <a:off x="9959944" y="3910314"/>
            <a:ext cx="2114747" cy="3719289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93" name="Picture Placeholder 4"/>
          <p:cNvSpPr>
            <a:spLocks noGrp="1"/>
          </p:cNvSpPr>
          <p:nvPr>
            <p:ph type="pic" sz="quarter" idx="26"/>
          </p:nvPr>
        </p:nvSpPr>
        <p:spPr>
          <a:xfrm>
            <a:off x="6056893" y="-243022"/>
            <a:ext cx="2114747" cy="3719289"/>
          </a:xfrm>
          <a:prstGeom prst="rect">
            <a:avLst/>
          </a:prstGeom>
          <a:effectLst>
            <a:outerShdw blurRad="38100" dist="152400" dir="8100000" rotWithShape="0">
              <a:srgbClr val="000000">
                <a:alpha val="10000"/>
              </a:srgbClr>
            </a:outerShdw>
          </a:effectLst>
        </p:spPr>
        <p:txBody>
          <a:bodyPr lIns="91439" rIns="91439"/>
          <a:lstStyle/>
          <a:p>
            <a:endParaRPr/>
          </a:p>
        </p:txBody>
      </p:sp>
      <p:sp>
        <p:nvSpPr>
          <p:cNvPr id="694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0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0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707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2996" y="681218"/>
            <a:ext cx="2915799" cy="5944509"/>
          </a:xfrm>
          <a:prstGeom prst="rect">
            <a:avLst/>
          </a:prstGeom>
          <a:ln w="12700">
            <a:miter lim="400000"/>
          </a:ln>
        </p:spPr>
      </p:pic>
      <p:sp>
        <p:nvSpPr>
          <p:cNvPr id="708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4796590" y="1427381"/>
            <a:ext cx="2528611" cy="446542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09" name="Picture Placeholder 4"/>
          <p:cNvSpPr>
            <a:spLocks noGrp="1"/>
          </p:cNvSpPr>
          <p:nvPr>
            <p:ph type="pic" sz="quarter" idx="22"/>
          </p:nvPr>
        </p:nvSpPr>
        <p:spPr>
          <a:xfrm>
            <a:off x="7641390" y="1427381"/>
            <a:ext cx="2528611" cy="446542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10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1918892" y="1427381"/>
            <a:ext cx="2528611" cy="446542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2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1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23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4813618" y="2135302"/>
            <a:ext cx="2564764" cy="256476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35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32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3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4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36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8434696" y="0"/>
            <a:ext cx="2140201" cy="305261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7" name="Picture Placeholder 12"/>
          <p:cNvSpPr>
            <a:spLocks noGrp="1"/>
          </p:cNvSpPr>
          <p:nvPr>
            <p:ph type="pic" sz="quarter" idx="22"/>
          </p:nvPr>
        </p:nvSpPr>
        <p:spPr>
          <a:xfrm>
            <a:off x="8434696" y="3805384"/>
            <a:ext cx="2140201" cy="305261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8" name="Picture Placeholder 12"/>
          <p:cNvSpPr>
            <a:spLocks noGrp="1"/>
          </p:cNvSpPr>
          <p:nvPr>
            <p:ph type="pic" sz="quarter" idx="23"/>
          </p:nvPr>
        </p:nvSpPr>
        <p:spPr>
          <a:xfrm>
            <a:off x="7040005" y="1902692"/>
            <a:ext cx="2140201" cy="305261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9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7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51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48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9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0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52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914400" y="3232727"/>
            <a:ext cx="2669309" cy="362527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53" name="Picture Placeholder 12"/>
          <p:cNvSpPr>
            <a:spLocks noGrp="1"/>
          </p:cNvSpPr>
          <p:nvPr>
            <p:ph type="pic" sz="quarter" idx="22"/>
          </p:nvPr>
        </p:nvSpPr>
        <p:spPr>
          <a:xfrm>
            <a:off x="3583709" y="0"/>
            <a:ext cx="2816948" cy="323272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54" name="Picture Placeholder 12"/>
          <p:cNvSpPr>
            <a:spLocks noGrp="1"/>
          </p:cNvSpPr>
          <p:nvPr>
            <p:ph type="pic" sz="half" idx="23"/>
          </p:nvPr>
        </p:nvSpPr>
        <p:spPr>
          <a:xfrm>
            <a:off x="6400655" y="3232727"/>
            <a:ext cx="5791345" cy="362527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6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6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67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906462" y="1"/>
            <a:ext cx="2447494" cy="3429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68" name="Picture Placeholder 12"/>
          <p:cNvSpPr>
            <a:spLocks noGrp="1"/>
          </p:cNvSpPr>
          <p:nvPr>
            <p:ph type="pic" idx="22"/>
          </p:nvPr>
        </p:nvSpPr>
        <p:spPr>
          <a:xfrm>
            <a:off x="6400655" y="1"/>
            <a:ext cx="5791345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80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77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8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9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81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82" name="Picture Placeholder 29"/>
          <p:cNvSpPr>
            <a:spLocks noGrp="1"/>
          </p:cNvSpPr>
          <p:nvPr>
            <p:ph type="pic" sz="half" idx="22"/>
          </p:nvPr>
        </p:nvSpPr>
        <p:spPr>
          <a:xfrm>
            <a:off x="6096000" y="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9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9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95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1" y="0"/>
            <a:ext cx="6096001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96" name="Picture Placeholder 29"/>
          <p:cNvSpPr>
            <a:spLocks noGrp="1"/>
          </p:cNvSpPr>
          <p:nvPr>
            <p:ph type="pic" sz="half" idx="22"/>
          </p:nvPr>
        </p:nvSpPr>
        <p:spPr>
          <a:xfrm>
            <a:off x="1" y="3429000"/>
            <a:ext cx="6096001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808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805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6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7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809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6096000" y="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0" name="Picture Placeholder 29"/>
          <p:cNvSpPr>
            <a:spLocks noGrp="1"/>
          </p:cNvSpPr>
          <p:nvPr>
            <p:ph type="pic" sz="half" idx="22"/>
          </p:nvPr>
        </p:nvSpPr>
        <p:spPr>
          <a:xfrm>
            <a:off x="6096000" y="3429000"/>
            <a:ext cx="6096000" cy="342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5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2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6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6600489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5409873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8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5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913015" y="1206478"/>
            <a:ext cx="8700885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</a:lvl1pPr>
          </a:lstStyle>
          <a:p>
            <a:r>
              <a:t>Title Text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4743376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6600489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9294015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288390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446332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4049414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7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452429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8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4485861" y="3935893"/>
            <a:ext cx="2926801" cy="292210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9" name="Rectangle 6"/>
          <p:cNvSpPr/>
          <p:nvPr/>
        </p:nvSpPr>
        <p:spPr>
          <a:xfrm>
            <a:off x="7412660" y="4524292"/>
            <a:ext cx="4779340" cy="2333708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0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9685213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25107909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9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8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3" name="Picture Placeholder 29"/>
          <p:cNvSpPr>
            <a:spLocks noGrp="1"/>
          </p:cNvSpPr>
          <p:nvPr>
            <p:ph type="pic" idx="21"/>
          </p:nvPr>
        </p:nvSpPr>
        <p:spPr>
          <a:xfrm>
            <a:off x="4494881" y="-2"/>
            <a:ext cx="7697118" cy="486945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4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7337234" y="4869453"/>
            <a:ext cx="4854765" cy="198854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5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6394950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0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0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08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5188945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09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9265200" y="3935893"/>
            <a:ext cx="2926801" cy="292210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10" name="Rectangle 5"/>
          <p:cNvSpPr/>
          <p:nvPr/>
        </p:nvSpPr>
        <p:spPr>
          <a:xfrm>
            <a:off x="9265185" y="-1"/>
            <a:ext cx="2926815" cy="3955057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1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36142624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23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20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1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2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4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4275930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25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2699131"/>
            <a:ext cx="5188945" cy="415886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6" name="Rectangle 6"/>
          <p:cNvSpPr/>
          <p:nvPr/>
        </p:nvSpPr>
        <p:spPr>
          <a:xfrm>
            <a:off x="5188944" y="4524292"/>
            <a:ext cx="7003055" cy="2333708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7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3346170" y="2699130"/>
            <a:ext cx="1842774" cy="182516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9985679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3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3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0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41" name="Picture Placeholder 29"/>
          <p:cNvSpPr>
            <a:spLocks noGrp="1"/>
          </p:cNvSpPr>
          <p:nvPr>
            <p:ph type="pic" idx="21"/>
          </p:nvPr>
        </p:nvSpPr>
        <p:spPr>
          <a:xfrm>
            <a:off x="0" y="2688115"/>
            <a:ext cx="12192000" cy="416988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2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5563532" y="1596812"/>
            <a:ext cx="2926801" cy="210485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3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8879609" y="1596812"/>
            <a:ext cx="2926801" cy="210485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9678424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55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52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53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54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6" name="Picture Placeholder 29"/>
          <p:cNvSpPr>
            <a:spLocks noGrp="1"/>
          </p:cNvSpPr>
          <p:nvPr>
            <p:ph type="pic" idx="21"/>
          </p:nvPr>
        </p:nvSpPr>
        <p:spPr>
          <a:xfrm>
            <a:off x="0" y="2688115"/>
            <a:ext cx="12192000" cy="416988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7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903396" y="1596812"/>
            <a:ext cx="2926802" cy="210485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8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4219473" y="1596812"/>
            <a:ext cx="2926801" cy="210485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9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7535550" y="1596812"/>
            <a:ext cx="2926801" cy="210485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2481970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71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68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9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0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72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73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3701681" y="0"/>
            <a:ext cx="6213501" cy="229150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4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5978499" y="2291507"/>
            <a:ext cx="6213501" cy="229150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5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3701681" y="4583015"/>
            <a:ext cx="6213501" cy="229150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6530236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8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8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8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9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4847435" y="3935893"/>
            <a:ext cx="2926801" cy="292210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0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2643482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0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9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03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12192000" cy="2699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4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9685213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05" name="Rectangle 5"/>
          <p:cNvSpPr/>
          <p:nvPr/>
        </p:nvSpPr>
        <p:spPr>
          <a:xfrm>
            <a:off x="1" y="2699132"/>
            <a:ext cx="12192001" cy="4158868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3569866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7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7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5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452429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6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4485861" y="3935893"/>
            <a:ext cx="2926801" cy="292210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7" name="Rectangle 6"/>
          <p:cNvSpPr/>
          <p:nvPr/>
        </p:nvSpPr>
        <p:spPr>
          <a:xfrm>
            <a:off x="7412660" y="4524292"/>
            <a:ext cx="4779340" cy="2333708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8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9685213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1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1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18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7003054" y="2699131"/>
            <a:ext cx="5188946" cy="415886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9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1158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31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28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9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32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4275930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33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2699131"/>
            <a:ext cx="5188945" cy="415886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1149225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45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42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3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4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46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4275930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47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2699131"/>
            <a:ext cx="5188945" cy="415886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48" name="Rectangle 5"/>
          <p:cNvSpPr/>
          <p:nvPr/>
        </p:nvSpPr>
        <p:spPr>
          <a:xfrm>
            <a:off x="5188945" y="1"/>
            <a:ext cx="7003056" cy="6858001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08878501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9_Custom Layout">
    <p:bg>
      <p:bgPr>
        <a:solidFill>
          <a:srgbClr val="2425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60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57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8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9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61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4275930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62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0" y="2699131"/>
            <a:ext cx="5188945" cy="415886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9838145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7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7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75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76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5611083" y="2809049"/>
            <a:ext cx="6258821" cy="40489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10600" y="6356350"/>
            <a:ext cx="358413" cy="370840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3768022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4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288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85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6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89" name="Picture Placeholder 10"/>
          <p:cNvSpPr>
            <a:spLocks noGrp="1"/>
          </p:cNvSpPr>
          <p:nvPr>
            <p:ph type="pic" sz="half" idx="21"/>
          </p:nvPr>
        </p:nvSpPr>
        <p:spPr>
          <a:xfrm>
            <a:off x="5615635" y="2809356"/>
            <a:ext cx="6309190" cy="404864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90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555550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2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0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9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03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04" name="Picture Placeholder 6"/>
          <p:cNvSpPr>
            <a:spLocks noGrp="1"/>
          </p:cNvSpPr>
          <p:nvPr>
            <p:ph type="pic" sz="half" idx="21"/>
          </p:nvPr>
        </p:nvSpPr>
        <p:spPr>
          <a:xfrm>
            <a:off x="5626806" y="2807912"/>
            <a:ext cx="6284006" cy="40500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367859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3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1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1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17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18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5626806" y="2807912"/>
            <a:ext cx="6447702" cy="40500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1219620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4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30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27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8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9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31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32" name="Picture Placeholder 6"/>
          <p:cNvSpPr>
            <a:spLocks noGrp="1"/>
          </p:cNvSpPr>
          <p:nvPr>
            <p:ph type="pic" sz="half" idx="21"/>
          </p:nvPr>
        </p:nvSpPr>
        <p:spPr>
          <a:xfrm>
            <a:off x="5626806" y="2807912"/>
            <a:ext cx="6284006" cy="40500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6709367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5_Custom Layout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4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4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45" name="Title Text"/>
          <p:cNvSpPr txBox="1">
            <a:spLocks noGrp="1"/>
          </p:cNvSpPr>
          <p:nvPr>
            <p:ph type="title"/>
          </p:nvPr>
        </p:nvSpPr>
        <p:spPr>
          <a:xfrm>
            <a:off x="913015" y="1255290"/>
            <a:ext cx="10558548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46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5639506" y="2813073"/>
            <a:ext cx="6372150" cy="404492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33479348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8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0" name="Picture Placeholder 29"/>
          <p:cNvSpPr>
            <a:spLocks noGrp="1"/>
          </p:cNvSpPr>
          <p:nvPr>
            <p:ph type="pic" idx="21"/>
          </p:nvPr>
        </p:nvSpPr>
        <p:spPr>
          <a:xfrm>
            <a:off x="4494881" y="-2"/>
            <a:ext cx="7697118" cy="486945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1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7337234" y="4869453"/>
            <a:ext cx="4854765" cy="198854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5_Custom Layout">
    <p:bg>
      <p:bgPr>
        <a:solidFill>
          <a:srgbClr val="2425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58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55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6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7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59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899710" y="3283025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0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2688115" y="3283025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1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2688115" y="1494620"/>
            <a:ext cx="1788406" cy="178840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2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2688115" y="5071429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3" name="Picture Placeholder 29"/>
          <p:cNvSpPr>
            <a:spLocks noGrp="1"/>
          </p:cNvSpPr>
          <p:nvPr>
            <p:ph type="pic" sz="quarter" idx="25"/>
          </p:nvPr>
        </p:nvSpPr>
        <p:spPr>
          <a:xfrm>
            <a:off x="4476520" y="1494620"/>
            <a:ext cx="1788406" cy="178840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4" name="Picture Placeholder 29"/>
          <p:cNvSpPr>
            <a:spLocks noGrp="1"/>
          </p:cNvSpPr>
          <p:nvPr>
            <p:ph type="pic" sz="quarter" idx="26"/>
          </p:nvPr>
        </p:nvSpPr>
        <p:spPr>
          <a:xfrm>
            <a:off x="6264926" y="1494620"/>
            <a:ext cx="1788406" cy="178840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5" name="Picture Placeholder 29"/>
          <p:cNvSpPr>
            <a:spLocks noGrp="1"/>
          </p:cNvSpPr>
          <p:nvPr>
            <p:ph type="pic" sz="quarter" idx="27"/>
          </p:nvPr>
        </p:nvSpPr>
        <p:spPr>
          <a:xfrm>
            <a:off x="4476520" y="5071429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6" name="Picture Placeholder 29"/>
          <p:cNvSpPr>
            <a:spLocks noGrp="1"/>
          </p:cNvSpPr>
          <p:nvPr>
            <p:ph type="pic" sz="quarter" idx="28"/>
          </p:nvPr>
        </p:nvSpPr>
        <p:spPr>
          <a:xfrm>
            <a:off x="6264926" y="5071429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7" name="Picture Placeholder 29"/>
          <p:cNvSpPr>
            <a:spLocks noGrp="1"/>
          </p:cNvSpPr>
          <p:nvPr>
            <p:ph type="pic" sz="quarter" idx="29"/>
          </p:nvPr>
        </p:nvSpPr>
        <p:spPr>
          <a:xfrm>
            <a:off x="8053330" y="3283025"/>
            <a:ext cx="1788406" cy="17884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8" name="Picture Placeholder 29"/>
          <p:cNvSpPr>
            <a:spLocks noGrp="1"/>
          </p:cNvSpPr>
          <p:nvPr>
            <p:ph type="pic" sz="quarter" idx="30"/>
          </p:nvPr>
        </p:nvSpPr>
        <p:spPr>
          <a:xfrm>
            <a:off x="9841735" y="1494620"/>
            <a:ext cx="1788406" cy="178840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9" name="Rectangle 14"/>
          <p:cNvSpPr/>
          <p:nvPr/>
        </p:nvSpPr>
        <p:spPr>
          <a:xfrm>
            <a:off x="4476520" y="-1"/>
            <a:ext cx="3576811" cy="149462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8135856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381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78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9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0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82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-11018" y="2445742"/>
            <a:ext cx="2038123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3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2027104" y="2445742"/>
            <a:ext cx="2038123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4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4065227" y="2445742"/>
            <a:ext cx="2038122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5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6103349" y="3029636"/>
            <a:ext cx="2038123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6" name="Picture Placeholder 29"/>
          <p:cNvSpPr>
            <a:spLocks noGrp="1"/>
          </p:cNvSpPr>
          <p:nvPr>
            <p:ph type="pic" sz="quarter" idx="25"/>
          </p:nvPr>
        </p:nvSpPr>
        <p:spPr>
          <a:xfrm>
            <a:off x="8141471" y="2445742"/>
            <a:ext cx="2038123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7" name="Picture Placeholder 29"/>
          <p:cNvSpPr>
            <a:spLocks noGrp="1"/>
          </p:cNvSpPr>
          <p:nvPr>
            <p:ph type="pic" sz="quarter" idx="26"/>
          </p:nvPr>
        </p:nvSpPr>
        <p:spPr>
          <a:xfrm>
            <a:off x="10179593" y="2445742"/>
            <a:ext cx="2038123" cy="203812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8" name="Rectangle 9"/>
          <p:cNvSpPr/>
          <p:nvPr/>
        </p:nvSpPr>
        <p:spPr>
          <a:xfrm>
            <a:off x="-11017" y="4483865"/>
            <a:ext cx="12228732" cy="2374136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9" name="Title Text"/>
          <p:cNvSpPr txBox="1">
            <a:spLocks noGrp="1"/>
          </p:cNvSpPr>
          <p:nvPr>
            <p:ph type="title"/>
          </p:nvPr>
        </p:nvSpPr>
        <p:spPr>
          <a:xfrm>
            <a:off x="913015" y="1639740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390" name="Rectangle 11"/>
          <p:cNvSpPr/>
          <p:nvPr/>
        </p:nvSpPr>
        <p:spPr>
          <a:xfrm>
            <a:off x="6103349" y="11017"/>
            <a:ext cx="2038122" cy="3018622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92130631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0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39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03" name="Picture Placeholder 29"/>
          <p:cNvSpPr>
            <a:spLocks noGrp="1"/>
          </p:cNvSpPr>
          <p:nvPr>
            <p:ph type="pic" sz="half" idx="21"/>
          </p:nvPr>
        </p:nvSpPr>
        <p:spPr>
          <a:xfrm>
            <a:off x="7017745" y="-2"/>
            <a:ext cx="5174255" cy="42414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04" name="Picture Placeholder 29"/>
          <p:cNvSpPr>
            <a:spLocks noGrp="1"/>
          </p:cNvSpPr>
          <p:nvPr>
            <p:ph type="pic" sz="half" idx="22"/>
          </p:nvPr>
        </p:nvSpPr>
        <p:spPr>
          <a:xfrm>
            <a:off x="5684704" y="4241494"/>
            <a:ext cx="6507296" cy="261650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05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0" y="3371162"/>
            <a:ext cx="3591499" cy="174066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06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4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1535648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18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15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6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7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19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425976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20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3009491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3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2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33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336823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34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1149224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4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4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47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-34726" y="2511705"/>
            <a:ext cx="4085866" cy="27316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48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4051139" y="2511705"/>
            <a:ext cx="4085866" cy="27316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49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8137004" y="2511705"/>
            <a:ext cx="4085866" cy="27316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50" name="Title Text"/>
          <p:cNvSpPr txBox="1">
            <a:spLocks noGrp="1"/>
          </p:cNvSpPr>
          <p:nvPr>
            <p:ph type="title"/>
          </p:nvPr>
        </p:nvSpPr>
        <p:spPr>
          <a:xfrm>
            <a:off x="913015" y="1304074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4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88034323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6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5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63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4837707" y="0"/>
            <a:ext cx="3577089" cy="228997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4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4837707" y="2289977"/>
            <a:ext cx="3577089" cy="228997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5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4837707" y="4579954"/>
            <a:ext cx="3577089" cy="228997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6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467" name="Rectangle 12"/>
          <p:cNvSpPr/>
          <p:nvPr/>
        </p:nvSpPr>
        <p:spPr>
          <a:xfrm>
            <a:off x="8414794" y="1"/>
            <a:ext cx="3802920" cy="6858001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89665892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7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7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80" name="Rectangle 16"/>
          <p:cNvSpPr/>
          <p:nvPr/>
        </p:nvSpPr>
        <p:spPr>
          <a:xfrm>
            <a:off x="1" y="3472405"/>
            <a:ext cx="12217714" cy="3385597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1" name="Title Text"/>
          <p:cNvSpPr txBox="1">
            <a:spLocks noGrp="1"/>
          </p:cNvSpPr>
          <p:nvPr>
            <p:ph type="title"/>
          </p:nvPr>
        </p:nvSpPr>
        <p:spPr>
          <a:xfrm>
            <a:off x="913015" y="1350375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482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913015" y="2490741"/>
            <a:ext cx="2627982" cy="296627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3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3578002" y="2490741"/>
            <a:ext cx="2627982" cy="296627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4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6242989" y="2490741"/>
            <a:ext cx="2627981" cy="296627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5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8907977" y="2472021"/>
            <a:ext cx="2627982" cy="296627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4767847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49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49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98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9913200" y="0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99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9913200" y="2289599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0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9913200" y="4579199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1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7622824" y="2289599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2" name="Picture Placeholder 29"/>
          <p:cNvSpPr>
            <a:spLocks noGrp="1"/>
          </p:cNvSpPr>
          <p:nvPr>
            <p:ph type="pic" sz="quarter" idx="25"/>
          </p:nvPr>
        </p:nvSpPr>
        <p:spPr>
          <a:xfrm>
            <a:off x="5332450" y="2289599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3" name="Picture Placeholder 29"/>
          <p:cNvSpPr>
            <a:spLocks noGrp="1"/>
          </p:cNvSpPr>
          <p:nvPr>
            <p:ph type="pic" sz="quarter" idx="26"/>
          </p:nvPr>
        </p:nvSpPr>
        <p:spPr>
          <a:xfrm>
            <a:off x="7622824" y="4579199"/>
            <a:ext cx="2278801" cy="227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4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5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47622078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16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13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4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5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17" name="Title Text"/>
          <p:cNvSpPr txBox="1">
            <a:spLocks noGrp="1"/>
          </p:cNvSpPr>
          <p:nvPr>
            <p:ph type="title"/>
          </p:nvPr>
        </p:nvSpPr>
        <p:spPr>
          <a:xfrm>
            <a:off x="913015" y="4513631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518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913015" y="1181100"/>
            <a:ext cx="2187133" cy="2187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19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3186028" y="1181100"/>
            <a:ext cx="2187133" cy="2187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20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5459040" y="1181100"/>
            <a:ext cx="2187133" cy="2187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21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7732052" y="1181100"/>
            <a:ext cx="2187133" cy="2187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22" name="Picture Placeholder 29"/>
          <p:cNvSpPr>
            <a:spLocks noGrp="1"/>
          </p:cNvSpPr>
          <p:nvPr>
            <p:ph type="pic" sz="quarter" idx="25"/>
          </p:nvPr>
        </p:nvSpPr>
        <p:spPr>
          <a:xfrm>
            <a:off x="10005066" y="1181100"/>
            <a:ext cx="2187133" cy="21871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28626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10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10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05" name="Picture Placeholder 29"/>
          <p:cNvSpPr>
            <a:spLocks noGrp="1"/>
          </p:cNvSpPr>
          <p:nvPr>
            <p:ph type="pic" idx="21"/>
          </p:nvPr>
        </p:nvSpPr>
        <p:spPr>
          <a:xfrm>
            <a:off x="0" y="0"/>
            <a:ext cx="5188945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06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9265200" y="3935893"/>
            <a:ext cx="2926801" cy="292210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07" name="Rectangle 5"/>
          <p:cNvSpPr/>
          <p:nvPr/>
        </p:nvSpPr>
        <p:spPr>
          <a:xfrm>
            <a:off x="9265185" y="-1"/>
            <a:ext cx="2926815" cy="3955057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8" name="Title Text"/>
          <p:cNvSpPr txBox="1">
            <a:spLocks noGrp="1"/>
          </p:cNvSpPr>
          <p:nvPr>
            <p:ph type="title"/>
          </p:nvPr>
        </p:nvSpPr>
        <p:spPr>
          <a:xfrm>
            <a:off x="913015" y="1574778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3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3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35" name="Rectangle 5"/>
          <p:cNvSpPr/>
          <p:nvPr/>
        </p:nvSpPr>
        <p:spPr>
          <a:xfrm>
            <a:off x="6759615" y="1"/>
            <a:ext cx="5458100" cy="6858001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6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537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8040820" y="949795"/>
            <a:ext cx="2312548" cy="496136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3042660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4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4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50" name="Rectangle 5"/>
          <p:cNvSpPr/>
          <p:nvPr/>
        </p:nvSpPr>
        <p:spPr>
          <a:xfrm>
            <a:off x="4494881" y="1"/>
            <a:ext cx="7722834" cy="6858001"/>
          </a:xfrm>
          <a:prstGeom prst="rect">
            <a:avLst/>
          </a:pr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51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552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8434520" y="949795"/>
            <a:ext cx="2312548" cy="496136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53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5577020" y="949795"/>
            <a:ext cx="2312548" cy="496136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8860038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65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62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3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4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66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5043621" y="1181100"/>
            <a:ext cx="2163298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7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2351221" y="1181100"/>
            <a:ext cx="2163298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8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-341179" y="1181100"/>
            <a:ext cx="2163298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9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7736022" y="1181100"/>
            <a:ext cx="2163297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70" name="Picture Placeholder 29"/>
          <p:cNvSpPr>
            <a:spLocks noGrp="1"/>
          </p:cNvSpPr>
          <p:nvPr>
            <p:ph type="pic" sz="quarter" idx="25"/>
          </p:nvPr>
        </p:nvSpPr>
        <p:spPr>
          <a:xfrm>
            <a:off x="10428422" y="1181100"/>
            <a:ext cx="2163297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1183928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82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79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1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83" name="Picture Placeholder 29"/>
          <p:cNvSpPr>
            <a:spLocks noGrp="1"/>
          </p:cNvSpPr>
          <p:nvPr>
            <p:ph type="pic" sz="quarter" idx="21"/>
          </p:nvPr>
        </p:nvSpPr>
        <p:spPr>
          <a:xfrm>
            <a:off x="5665921" y="3200400"/>
            <a:ext cx="2163298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4" name="Picture Placeholder 29"/>
          <p:cNvSpPr>
            <a:spLocks noGrp="1"/>
          </p:cNvSpPr>
          <p:nvPr>
            <p:ph type="pic" sz="quarter" idx="22"/>
          </p:nvPr>
        </p:nvSpPr>
        <p:spPr>
          <a:xfrm>
            <a:off x="5665921" y="-2320577"/>
            <a:ext cx="2163298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5" name="Picture Placeholder 29"/>
          <p:cNvSpPr>
            <a:spLocks noGrp="1"/>
          </p:cNvSpPr>
          <p:nvPr>
            <p:ph type="pic" sz="quarter" idx="23"/>
          </p:nvPr>
        </p:nvSpPr>
        <p:spPr>
          <a:xfrm>
            <a:off x="8415804" y="4432300"/>
            <a:ext cx="2163297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6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8415804" y="-1088677"/>
            <a:ext cx="2163297" cy="46411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7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5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8718339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599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596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7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8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00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502" y="960618"/>
            <a:ext cx="3284098" cy="6695372"/>
          </a:xfrm>
          <a:prstGeom prst="rect">
            <a:avLst/>
          </a:prstGeom>
          <a:ln w="12700">
            <a:miter lim="400000"/>
          </a:ln>
        </p:spPr>
      </p:pic>
      <p:sp>
        <p:nvSpPr>
          <p:cNvPr id="601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1866899" y="1816099"/>
            <a:ext cx="2848005" cy="50294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02" name="Title Text"/>
          <p:cNvSpPr txBox="1">
            <a:spLocks noGrp="1"/>
          </p:cNvSpPr>
          <p:nvPr>
            <p:ph type="title"/>
          </p:nvPr>
        </p:nvSpPr>
        <p:spPr>
          <a:xfrm>
            <a:off x="55993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5923303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14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11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2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3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15" name="Picture 5" descr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514600" y="-412387"/>
            <a:ext cx="5359399" cy="9161368"/>
          </a:xfrm>
          <a:prstGeom prst="rect">
            <a:avLst/>
          </a:prstGeom>
          <a:ln w="12700">
            <a:miter lim="400000"/>
          </a:ln>
        </p:spPr>
      </p:pic>
      <p:pic>
        <p:nvPicPr>
          <p:cNvPr id="616" name="Picture 6" descr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4302" y="1633719"/>
            <a:ext cx="2064898" cy="4209756"/>
          </a:xfrm>
          <a:prstGeom prst="rect">
            <a:avLst/>
          </a:prstGeom>
          <a:ln w="12700">
            <a:miter lim="400000"/>
          </a:ln>
        </p:spPr>
      </p:pic>
      <p:sp>
        <p:nvSpPr>
          <p:cNvPr id="617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4368800" y="2171700"/>
            <a:ext cx="1790700" cy="31623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18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3987836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30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27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8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9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31" name="Picture 9" descr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052" y="-7703840"/>
            <a:ext cx="2935517" cy="22532369"/>
          </a:xfrm>
          <a:prstGeom prst="rect">
            <a:avLst/>
          </a:prstGeom>
          <a:ln w="12700">
            <a:miter lim="400000"/>
          </a:ln>
        </p:spPr>
      </p:pic>
      <p:sp>
        <p:nvSpPr>
          <p:cNvPr id="632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4494060" y="2414811"/>
            <a:ext cx="1829710" cy="2286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33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98530192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45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42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4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46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764" y="836575"/>
            <a:ext cx="6764436" cy="5687365"/>
          </a:xfrm>
          <a:prstGeom prst="rect">
            <a:avLst/>
          </a:prstGeom>
          <a:ln w="12700">
            <a:miter lim="400000"/>
          </a:ln>
        </p:spPr>
      </p:pic>
      <p:sp>
        <p:nvSpPr>
          <p:cNvPr id="647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5134854" y="1170212"/>
            <a:ext cx="6244346" cy="354148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48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1815170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60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57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8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9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61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4993" y="1417527"/>
            <a:ext cx="7881707" cy="4627673"/>
          </a:xfrm>
          <a:prstGeom prst="rect">
            <a:avLst/>
          </a:prstGeom>
          <a:ln w="12700">
            <a:miter lim="400000"/>
          </a:ln>
        </p:spPr>
      </p:pic>
      <p:sp>
        <p:nvSpPr>
          <p:cNvPr id="662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4779254" y="1741711"/>
            <a:ext cx="5952246" cy="373198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63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2361567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TextBox 6"/>
          <p:cNvSpPr txBox="1"/>
          <p:nvPr/>
        </p:nvSpPr>
        <p:spPr>
          <a:xfrm>
            <a:off x="913015" y="489146"/>
            <a:ext cx="10370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242524">
                    <a:alpha val="60000"/>
                  </a:srgbClr>
                </a:solidFill>
              </a:defRPr>
            </a:lvl1pPr>
          </a:lstStyle>
          <a:p>
            <a:r>
              <a:t>BLOCKCHAIN</a:t>
            </a:r>
          </a:p>
        </p:txBody>
      </p:sp>
      <p:grpSp>
        <p:nvGrpSpPr>
          <p:cNvPr id="675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672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24252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3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4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24252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76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754" y="913305"/>
            <a:ext cx="5343632" cy="7508718"/>
          </a:xfrm>
          <a:prstGeom prst="rect">
            <a:avLst/>
          </a:prstGeom>
          <a:ln w="12700">
            <a:miter lim="400000"/>
          </a:ln>
        </p:spPr>
      </p:pic>
      <p:sp>
        <p:nvSpPr>
          <p:cNvPr id="677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5287254" y="1690911"/>
            <a:ext cx="4453646" cy="594178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78" name="Title Text"/>
          <p:cNvSpPr txBox="1">
            <a:spLocks noGrp="1"/>
          </p:cNvSpPr>
          <p:nvPr>
            <p:ph type="title"/>
          </p:nvPr>
        </p:nvSpPr>
        <p:spPr>
          <a:xfrm>
            <a:off x="913015" y="1596812"/>
            <a:ext cx="3581867" cy="1325564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429178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72.xml"/><Relationship Id="rId26" Type="http://schemas.openxmlformats.org/officeDocument/2006/relationships/slideLayout" Target="../slideLayouts/slideLayout80.xml"/><Relationship Id="rId39" Type="http://schemas.openxmlformats.org/officeDocument/2006/relationships/slideLayout" Target="../slideLayouts/slideLayout93.xml"/><Relationship Id="rId21" Type="http://schemas.openxmlformats.org/officeDocument/2006/relationships/slideLayout" Target="../slideLayouts/slideLayout75.xml"/><Relationship Id="rId34" Type="http://schemas.openxmlformats.org/officeDocument/2006/relationships/slideLayout" Target="../slideLayouts/slideLayout88.xml"/><Relationship Id="rId42" Type="http://schemas.openxmlformats.org/officeDocument/2006/relationships/slideLayout" Target="../slideLayouts/slideLayout96.xml"/><Relationship Id="rId47" Type="http://schemas.openxmlformats.org/officeDocument/2006/relationships/slideLayout" Target="../slideLayouts/slideLayout101.xml"/><Relationship Id="rId50" Type="http://schemas.openxmlformats.org/officeDocument/2006/relationships/slideLayout" Target="../slideLayouts/slideLayout104.xml"/><Relationship Id="rId55" Type="http://schemas.openxmlformats.org/officeDocument/2006/relationships/theme" Target="../theme/theme2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29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65.xml"/><Relationship Id="rId24" Type="http://schemas.openxmlformats.org/officeDocument/2006/relationships/slideLayout" Target="../slideLayouts/slideLayout78.xml"/><Relationship Id="rId32" Type="http://schemas.openxmlformats.org/officeDocument/2006/relationships/slideLayout" Target="../slideLayouts/slideLayout86.xml"/><Relationship Id="rId37" Type="http://schemas.openxmlformats.org/officeDocument/2006/relationships/slideLayout" Target="../slideLayouts/slideLayout91.xml"/><Relationship Id="rId40" Type="http://schemas.openxmlformats.org/officeDocument/2006/relationships/slideLayout" Target="../slideLayouts/slideLayout94.xml"/><Relationship Id="rId45" Type="http://schemas.openxmlformats.org/officeDocument/2006/relationships/slideLayout" Target="../slideLayouts/slideLayout99.xml"/><Relationship Id="rId53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4.xml"/><Relationship Id="rId19" Type="http://schemas.openxmlformats.org/officeDocument/2006/relationships/slideLayout" Target="../slideLayouts/slideLayout73.xml"/><Relationship Id="rId31" Type="http://schemas.openxmlformats.org/officeDocument/2006/relationships/slideLayout" Target="../slideLayouts/slideLayout85.xml"/><Relationship Id="rId44" Type="http://schemas.openxmlformats.org/officeDocument/2006/relationships/slideLayout" Target="../slideLayouts/slideLayout98.xml"/><Relationship Id="rId52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Relationship Id="rId22" Type="http://schemas.openxmlformats.org/officeDocument/2006/relationships/slideLayout" Target="../slideLayouts/slideLayout76.xml"/><Relationship Id="rId27" Type="http://schemas.openxmlformats.org/officeDocument/2006/relationships/slideLayout" Target="../slideLayouts/slideLayout81.xml"/><Relationship Id="rId30" Type="http://schemas.openxmlformats.org/officeDocument/2006/relationships/slideLayout" Target="../slideLayouts/slideLayout84.xml"/><Relationship Id="rId35" Type="http://schemas.openxmlformats.org/officeDocument/2006/relationships/slideLayout" Target="../slideLayouts/slideLayout89.xml"/><Relationship Id="rId43" Type="http://schemas.openxmlformats.org/officeDocument/2006/relationships/slideLayout" Target="../slideLayouts/slideLayout97.xml"/><Relationship Id="rId48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62.xml"/><Relationship Id="rId51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5" Type="http://schemas.openxmlformats.org/officeDocument/2006/relationships/slideLayout" Target="../slideLayouts/slideLayout79.xml"/><Relationship Id="rId33" Type="http://schemas.openxmlformats.org/officeDocument/2006/relationships/slideLayout" Target="../slideLayouts/slideLayout87.xml"/><Relationship Id="rId38" Type="http://schemas.openxmlformats.org/officeDocument/2006/relationships/slideLayout" Target="../slideLayouts/slideLayout92.xml"/><Relationship Id="rId46" Type="http://schemas.openxmlformats.org/officeDocument/2006/relationships/slideLayout" Target="../slideLayouts/slideLayout100.xml"/><Relationship Id="rId20" Type="http://schemas.openxmlformats.org/officeDocument/2006/relationships/slideLayout" Target="../slideLayouts/slideLayout74.xml"/><Relationship Id="rId41" Type="http://schemas.openxmlformats.org/officeDocument/2006/relationships/slideLayout" Target="../slideLayouts/slideLayout95.xml"/><Relationship Id="rId54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5" Type="http://schemas.openxmlformats.org/officeDocument/2006/relationships/slideLayout" Target="../slideLayouts/slideLayout69.xml"/><Relationship Id="rId23" Type="http://schemas.openxmlformats.org/officeDocument/2006/relationships/slideLayout" Target="../slideLayouts/slideLayout77.xml"/><Relationship Id="rId28" Type="http://schemas.openxmlformats.org/officeDocument/2006/relationships/slideLayout" Target="../slideLayouts/slideLayout82.xml"/><Relationship Id="rId36" Type="http://schemas.openxmlformats.org/officeDocument/2006/relationships/slideLayout" Target="../slideLayouts/slideLayout90.xml"/><Relationship Id="rId4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79795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22" r:id="rId19"/>
    <p:sldLayoutId id="2147483723" r:id="rId20"/>
    <p:sldLayoutId id="2147483724" r:id="rId21"/>
    <p:sldLayoutId id="2147483725" r:id="rId22"/>
    <p:sldLayoutId id="2147483726" r:id="rId23"/>
    <p:sldLayoutId id="2147483727" r:id="rId24"/>
    <p:sldLayoutId id="2147483728" r:id="rId25"/>
    <p:sldLayoutId id="2147483729" r:id="rId26"/>
    <p:sldLayoutId id="2147483730" r:id="rId27"/>
    <p:sldLayoutId id="2147483731" r:id="rId28"/>
    <p:sldLayoutId id="2147483732" r:id="rId29"/>
    <p:sldLayoutId id="2147483733" r:id="rId30"/>
    <p:sldLayoutId id="2147483734" r:id="rId31"/>
    <p:sldLayoutId id="2147483735" r:id="rId32"/>
    <p:sldLayoutId id="2147483736" r:id="rId33"/>
    <p:sldLayoutId id="2147483737" r:id="rId34"/>
    <p:sldLayoutId id="2147483738" r:id="rId35"/>
    <p:sldLayoutId id="2147483739" r:id="rId36"/>
    <p:sldLayoutId id="2147483740" r:id="rId37"/>
    <p:sldLayoutId id="2147483741" r:id="rId38"/>
    <p:sldLayoutId id="2147483742" r:id="rId39"/>
    <p:sldLayoutId id="2147483743" r:id="rId40"/>
    <p:sldLayoutId id="2147483744" r:id="rId41"/>
    <p:sldLayoutId id="2147483745" r:id="rId42"/>
    <p:sldLayoutId id="2147483746" r:id="rId43"/>
    <p:sldLayoutId id="2147483747" r:id="rId44"/>
    <p:sldLayoutId id="2147483748" r:id="rId45"/>
    <p:sldLayoutId id="2147483749" r:id="rId46"/>
    <p:sldLayoutId id="2147483750" r:id="rId47"/>
    <p:sldLayoutId id="2147483751" r:id="rId48"/>
    <p:sldLayoutId id="2147483752" r:id="rId49"/>
    <p:sldLayoutId id="2147483753" r:id="rId50"/>
    <p:sldLayoutId id="2147483754" r:id="rId51"/>
    <p:sldLayoutId id="2147483755" r:id="rId52"/>
    <p:sldLayoutId id="2147483756" r:id="rId53"/>
    <p:sldLayoutId id="2147483757" r:id="rId54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42524"/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0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7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3.jpg"/><Relationship Id="rId5" Type="http://schemas.openxmlformats.org/officeDocument/2006/relationships/image" Target="../media/image12.jpe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6.jpg"/><Relationship Id="rId7" Type="http://schemas.openxmlformats.org/officeDocument/2006/relationships/image" Target="../media/image2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0" name="Picture Placeholder 1" descr="Picture Placeholder 1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821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2524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2" name="TextBox 5"/>
          <p:cNvSpPr txBox="1"/>
          <p:nvPr/>
        </p:nvSpPr>
        <p:spPr>
          <a:xfrm>
            <a:off x="1226092" y="2662178"/>
            <a:ext cx="9739846" cy="677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sz="5400" b="1">
                <a:solidFill>
                  <a:srgbClr val="FFFFFF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defRPr>
            </a:pPr>
            <a:r>
              <a:rPr lang="en-US" sz="4400" dirty="0"/>
              <a:t>Stock Investment Analysis</a:t>
            </a:r>
            <a:r>
              <a:rPr sz="4400" dirty="0"/>
              <a:t> </a:t>
            </a:r>
            <a:r>
              <a:rPr lang="en-US" sz="4400" dirty="0">
                <a:solidFill>
                  <a:srgbClr val="3DA8A9"/>
                </a:solidFill>
              </a:rPr>
              <a:t>Application</a:t>
            </a:r>
            <a:endParaRPr sz="4400" dirty="0">
              <a:solidFill>
                <a:srgbClr val="3DA8A9"/>
              </a:solidFill>
            </a:endParaRPr>
          </a:p>
        </p:txBody>
      </p:sp>
      <p:sp>
        <p:nvSpPr>
          <p:cNvPr id="823" name="TextBox 7"/>
          <p:cNvSpPr txBox="1"/>
          <p:nvPr/>
        </p:nvSpPr>
        <p:spPr>
          <a:xfrm>
            <a:off x="2105152" y="4503546"/>
            <a:ext cx="6072852" cy="5285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  <a:defRPr sz="1500">
                <a:solidFill>
                  <a:srgbClr val="FFFFFF">
                    <a:alpha val="70000"/>
                  </a:srgbClr>
                </a:solidFill>
              </a:defRPr>
            </a:pPr>
            <a:r>
              <a:rPr dirty="0"/>
              <a:t>PRODUCED BY</a:t>
            </a:r>
            <a:endParaRPr lang="en-US" dirty="0"/>
          </a:p>
          <a:p>
            <a:pPr algn="ctr">
              <a:lnSpc>
                <a:spcPct val="120000"/>
              </a:lnSpc>
              <a:defRPr sz="1500">
                <a:solidFill>
                  <a:srgbClr val="FFFFFF">
                    <a:alpha val="70000"/>
                  </a:srgbClr>
                </a:solidFill>
              </a:defRPr>
            </a:pPr>
            <a:r>
              <a:rPr lang="en-US" dirty="0"/>
              <a:t>2023</a:t>
            </a:r>
            <a:r>
              <a:rPr dirty="0"/>
              <a:t> </a:t>
            </a:r>
            <a:endParaRPr dirty="0">
              <a:solidFill>
                <a:srgbClr val="007879"/>
              </a:solidFill>
            </a:endParaRPr>
          </a:p>
        </p:txBody>
      </p:sp>
      <p:grpSp>
        <p:nvGrpSpPr>
          <p:cNvPr id="82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82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D3B865B-6FE5-CD7D-BE71-94394F9C11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94" y="4370929"/>
            <a:ext cx="1030698" cy="736629"/>
          </a:xfrm>
          <a:prstGeom prst="round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TextBox 4"/>
          <p:cNvSpPr txBox="1"/>
          <p:nvPr/>
        </p:nvSpPr>
        <p:spPr>
          <a:xfrm>
            <a:off x="1033146" y="2936557"/>
            <a:ext cx="1415104" cy="98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defRPr sz="1400" b="1"/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42524"/>
                </a:solidFill>
                <a:effectLst/>
                <a:uLnTx/>
                <a:uFillTx/>
                <a:latin typeface="Franklin Gothic Medium Cond" panose="020B0606030402020204" pitchFamily="34" charset="0"/>
                <a:cs typeface="Helvetica"/>
                <a:sym typeface="Helvetica"/>
              </a:rPr>
              <a:t>Project </a:t>
            </a:r>
          </a:p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42524"/>
                </a:solidFill>
                <a:effectLst/>
                <a:uLnTx/>
                <a:uFillTx/>
                <a:latin typeface="Franklin Gothic Medium Cond" panose="020B0606030402020204" pitchFamily="34" charset="0"/>
                <a:cs typeface="Helvetica"/>
                <a:sym typeface="Helvetica"/>
              </a:rPr>
              <a:t>Repo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Franklin Gothic Medium Cond" panose="020B0606030402020204" pitchFamily="34" charset="0"/>
              <a:cs typeface="Helvetica"/>
              <a:sym typeface="Helvetica"/>
            </a:endParaRPr>
          </a:p>
        </p:txBody>
      </p:sp>
      <p:sp>
        <p:nvSpPr>
          <p:cNvPr id="1863" name="Text Placeholder 4"/>
          <p:cNvSpPr txBox="1"/>
          <p:nvPr/>
        </p:nvSpPr>
        <p:spPr>
          <a:xfrm>
            <a:off x="893762" y="4068850"/>
            <a:ext cx="2687784" cy="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1200">
                <a:solidFill>
                  <a:srgbClr val="242524">
                    <a:alpha val="70000"/>
                  </a:srgbClr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242524">
                  <a:alpha val="70000"/>
                </a:srgbClr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4" name="Freeform 13"/>
          <p:cNvSpPr/>
          <p:nvPr/>
        </p:nvSpPr>
        <p:spPr>
          <a:xfrm flipH="1">
            <a:off x="89376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5" name="Freeform 13"/>
          <p:cNvSpPr/>
          <p:nvPr/>
        </p:nvSpPr>
        <p:spPr>
          <a:xfrm flipH="1">
            <a:off x="1282384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6" name="Freeform 13"/>
          <p:cNvSpPr/>
          <p:nvPr/>
        </p:nvSpPr>
        <p:spPr>
          <a:xfrm flipH="1">
            <a:off x="1671006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7" name="Freeform 13"/>
          <p:cNvSpPr/>
          <p:nvPr/>
        </p:nvSpPr>
        <p:spPr>
          <a:xfrm flipH="1">
            <a:off x="2059628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8" name="Freeform 13"/>
          <p:cNvSpPr/>
          <p:nvPr/>
        </p:nvSpPr>
        <p:spPr>
          <a:xfrm flipH="1">
            <a:off x="2448250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9" name="Freeform 13"/>
          <p:cNvSpPr/>
          <p:nvPr/>
        </p:nvSpPr>
        <p:spPr>
          <a:xfrm flipH="1">
            <a:off x="283687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0" name="Freeform 13"/>
          <p:cNvSpPr/>
          <p:nvPr/>
        </p:nvSpPr>
        <p:spPr>
          <a:xfrm flipH="1">
            <a:off x="3225494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1" name="Freeform 13"/>
          <p:cNvSpPr/>
          <p:nvPr/>
        </p:nvSpPr>
        <p:spPr>
          <a:xfrm flipH="1">
            <a:off x="3614116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2" name="Freeform 14"/>
          <p:cNvSpPr/>
          <p:nvPr/>
        </p:nvSpPr>
        <p:spPr>
          <a:xfrm flipH="1">
            <a:off x="4002737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4798E8-642F-B7D9-8ADC-4D8DBDA38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494" y="656419"/>
            <a:ext cx="8328647" cy="55451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73DAF1F-1D68-60A4-6BEB-0BBD03CABD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94" y="93688"/>
            <a:ext cx="1088505" cy="736629"/>
          </a:xfrm>
          <a:prstGeom prst="round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8" name="Picture Placeholder 3" descr="Picture Placeholder 3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0202B9E-52D8-BD44-C367-C86EB2785D97}"/>
              </a:ext>
            </a:extLst>
          </p:cNvPr>
          <p:cNvSpPr txBox="1">
            <a:spLocks/>
          </p:cNvSpPr>
          <p:nvPr/>
        </p:nvSpPr>
        <p:spPr>
          <a:xfrm>
            <a:off x="623686" y="911708"/>
            <a:ext cx="10558548" cy="1325564"/>
          </a:xfrm>
          <a:prstGeom prst="rect">
            <a:avLst/>
          </a:prstGeom>
        </p:spPr>
        <p:txBody>
          <a:bodyPr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hangingPunct="1"/>
            <a:r>
              <a:rPr lang="en-US" sz="4000" dirty="0"/>
              <a:t>User Story</a:t>
            </a:r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9002E274-549F-BF71-9B18-FB284F9301F9}"/>
              </a:ext>
            </a:extLst>
          </p:cNvPr>
          <p:cNvSpPr txBox="1"/>
          <p:nvPr/>
        </p:nvSpPr>
        <p:spPr>
          <a:xfrm>
            <a:off x="323850" y="1462730"/>
            <a:ext cx="4533900" cy="4376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120000"/>
              </a:lnSpc>
              <a:defRPr sz="1200">
                <a:solidFill>
                  <a:srgbClr val="242524">
                    <a:alpha val="70000"/>
                  </a:srgbClr>
                </a:solidFill>
              </a:defRPr>
            </a:lvl1pPr>
          </a:lstStyle>
          <a:p>
            <a:endParaRPr lang="en-US" sz="2400" dirty="0">
              <a:latin typeface="Bahnschrift Condensed" panose="020B0502040204020203" pitchFamily="34" charset="0"/>
            </a:endParaRPr>
          </a:p>
          <a:p>
            <a:r>
              <a:rPr lang="en-US" sz="2400" dirty="0">
                <a:latin typeface="Bahnschrift Condensed" panose="020B0502040204020203" pitchFamily="34" charset="0"/>
              </a:rPr>
              <a:t>As a </a:t>
            </a:r>
            <a:r>
              <a:rPr lang="en-US" sz="2800" b="1" dirty="0">
                <a:solidFill>
                  <a:srgbClr val="25B59A">
                    <a:alpha val="70000"/>
                  </a:srgbClr>
                </a:solidFill>
                <a:latin typeface="Bahnschrift Condensed" panose="020B0502040204020203" pitchFamily="34" charset="0"/>
              </a:rPr>
              <a:t>user</a:t>
            </a:r>
            <a:r>
              <a:rPr lang="en-US" sz="2400" dirty="0">
                <a:latin typeface="Bahnschrift Condensed" panose="020B0502040204020203" pitchFamily="34" charset="0"/>
              </a:rPr>
              <a:t>, </a:t>
            </a:r>
          </a:p>
          <a:p>
            <a:r>
              <a:rPr lang="en-US" sz="2400" dirty="0">
                <a:latin typeface="Bahnschrift Condensed" panose="020B0502040204020203" pitchFamily="34" charset="0"/>
              </a:rPr>
              <a:t>I hope to use this application to view various useful </a:t>
            </a:r>
            <a:r>
              <a:rPr lang="en-US" sz="2800" b="1" dirty="0">
                <a:solidFill>
                  <a:srgbClr val="25B59A">
                    <a:alpha val="70000"/>
                  </a:srgbClr>
                </a:solidFill>
                <a:latin typeface="Bahnschrift Condensed" panose="020B0502040204020203" pitchFamily="34" charset="0"/>
              </a:rPr>
              <a:t>analysis data and charts </a:t>
            </a:r>
            <a:r>
              <a:rPr lang="en-US" sz="2400" dirty="0">
                <a:latin typeface="Bahnschrift Condensed" panose="020B0502040204020203" pitchFamily="34" charset="0"/>
              </a:rPr>
              <a:t>of my </a:t>
            </a:r>
            <a:r>
              <a:rPr lang="en-US" sz="2800" b="1" dirty="0">
                <a:solidFill>
                  <a:srgbClr val="25B59A">
                    <a:alpha val="70000"/>
                  </a:srgbClr>
                </a:solidFill>
                <a:latin typeface="Bahnschrift Condensed" panose="020B0502040204020203" pitchFamily="34" charset="0"/>
              </a:rPr>
              <a:t>select </a:t>
            </a:r>
            <a:r>
              <a:rPr lang="en-US" sz="2400" dirty="0">
                <a:latin typeface="Bahnschrift Condensed" panose="020B0502040204020203" pitchFamily="34" charset="0"/>
              </a:rPr>
              <a:t>stock. </a:t>
            </a:r>
          </a:p>
          <a:p>
            <a:r>
              <a:rPr lang="en-US" sz="2800" dirty="0">
                <a:latin typeface="Bahnschrift Condensed" panose="020B0502040204020203" pitchFamily="34" charset="0"/>
              </a:rPr>
              <a:t> </a:t>
            </a:r>
            <a:endParaRPr lang="en-US" sz="2400" dirty="0">
              <a:latin typeface="Bahnschrift Condensed" panose="020B0502040204020203" pitchFamily="34" charset="0"/>
            </a:endParaRPr>
          </a:p>
          <a:p>
            <a:r>
              <a:rPr lang="en-US" sz="2400">
                <a:latin typeface="Bahnschrift Condensed" panose="020B0502040204020203" pitchFamily="34" charset="0"/>
              </a:rPr>
              <a:t>What returns </a:t>
            </a:r>
            <a:r>
              <a:rPr lang="en-US" sz="2400" dirty="0">
                <a:latin typeface="Bahnschrift Condensed" panose="020B0502040204020203" pitchFamily="34" charset="0"/>
              </a:rPr>
              <a:t>and risk am I taking?</a:t>
            </a:r>
          </a:p>
          <a:p>
            <a:r>
              <a:rPr lang="en-US" sz="2400" dirty="0">
                <a:latin typeface="Bahnschrift Condensed" panose="020B0502040204020203" pitchFamily="34" charset="0"/>
              </a:rPr>
              <a:t>I hope to hold this stock for </a:t>
            </a:r>
            <a:r>
              <a:rPr lang="en-US" sz="2800" b="1" dirty="0">
                <a:solidFill>
                  <a:srgbClr val="25B59A">
                    <a:alpha val="70000"/>
                  </a:srgbClr>
                </a:solidFill>
                <a:latin typeface="Bahnschrift Condensed" panose="020B0502040204020203" pitchFamily="34" charset="0"/>
              </a:rPr>
              <a:t>15 months</a:t>
            </a:r>
            <a:r>
              <a:rPr lang="en-US" sz="2400" dirty="0">
                <a:latin typeface="Bahnschrift Condensed" panose="020B0502040204020203" pitchFamily="34" charset="0"/>
              </a:rPr>
              <a:t>. </a:t>
            </a:r>
          </a:p>
          <a:p>
            <a:r>
              <a:rPr lang="en-US" sz="2400" dirty="0">
                <a:latin typeface="Bahnschrift Condensed" panose="020B0502040204020203" pitchFamily="34" charset="0"/>
              </a:rPr>
              <a:t>I hope to get a </a:t>
            </a:r>
            <a:r>
              <a:rPr lang="en-US" sz="2800" b="1" dirty="0">
                <a:solidFill>
                  <a:srgbClr val="25B59A">
                    <a:alpha val="70000"/>
                  </a:srgbClr>
                </a:solidFill>
                <a:latin typeface="Bahnschrift Condensed" panose="020B0502040204020203" pitchFamily="34" charset="0"/>
              </a:rPr>
              <a:t>7.5% annual return </a:t>
            </a:r>
            <a:endParaRPr sz="2400" b="1" dirty="0">
              <a:solidFill>
                <a:srgbClr val="25B59A">
                  <a:alpha val="70000"/>
                </a:srgbClr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B4AA96-3C86-D015-EF6B-6B982CC8AAA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94" y="93688"/>
            <a:ext cx="1088505" cy="736629"/>
          </a:xfrm>
          <a:prstGeom prst="round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03B496F-7E15-1D1D-1FBA-37BFEFFD91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854" y="1170211"/>
            <a:ext cx="6286768" cy="354148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TextBox 5"/>
          <p:cNvSpPr txBox="1"/>
          <p:nvPr/>
        </p:nvSpPr>
        <p:spPr>
          <a:xfrm>
            <a:off x="5343402" y="2662178"/>
            <a:ext cx="1505220" cy="677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sz="5400" b="1">
                <a:solidFill>
                  <a:srgbClr val="FFFFFF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defRPr>
            </a:pPr>
            <a:r>
              <a:rPr lang="en-US" sz="4400" dirty="0">
                <a:solidFill>
                  <a:srgbClr val="3DA8A9"/>
                </a:solidFill>
              </a:rPr>
              <a:t>DEMO</a:t>
            </a:r>
            <a:endParaRPr sz="4400" dirty="0">
              <a:solidFill>
                <a:srgbClr val="3DA8A9"/>
              </a:solidFill>
            </a:endParaRPr>
          </a:p>
        </p:txBody>
      </p:sp>
      <p:grpSp>
        <p:nvGrpSpPr>
          <p:cNvPr id="827" name="Group 9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824" name="Oval 10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5" name="Oval 11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6" name="Oval 12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7367637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D7E38453-5BAD-7629-5207-9B35B9635D65}"/>
              </a:ext>
            </a:extLst>
          </p:cNvPr>
          <p:cNvSpPr/>
          <p:nvPr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1EAEA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242524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6" name="Freeform 9">
            <a:extLst>
              <a:ext uri="{FF2B5EF4-FFF2-40B4-BE49-F238E27FC236}">
                <a16:creationId xmlns:a16="http://schemas.microsoft.com/office/drawing/2014/main" id="{5B2DCB43-03EE-D2C9-9624-31E842066A8E}"/>
              </a:ext>
            </a:extLst>
          </p:cNvPr>
          <p:cNvSpPr/>
          <p:nvPr/>
        </p:nvSpPr>
        <p:spPr>
          <a:xfrm>
            <a:off x="8663652" y="676062"/>
            <a:ext cx="1100459" cy="8524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90" y="3913"/>
                </a:moveTo>
                <a:cubicBezTo>
                  <a:pt x="6210" y="2035"/>
                  <a:pt x="8235" y="939"/>
                  <a:pt x="10530" y="939"/>
                </a:cubicBezTo>
                <a:cubicBezTo>
                  <a:pt x="12825" y="939"/>
                  <a:pt x="14985" y="1878"/>
                  <a:pt x="16605" y="3757"/>
                </a:cubicBezTo>
                <a:cubicBezTo>
                  <a:pt x="15660" y="3757"/>
                  <a:pt x="15660" y="3757"/>
                  <a:pt x="15660" y="3757"/>
                </a:cubicBezTo>
                <a:cubicBezTo>
                  <a:pt x="15390" y="3757"/>
                  <a:pt x="15255" y="3913"/>
                  <a:pt x="15255" y="4226"/>
                </a:cubicBezTo>
                <a:cubicBezTo>
                  <a:pt x="15255" y="4383"/>
                  <a:pt x="15390" y="4696"/>
                  <a:pt x="15660" y="4696"/>
                </a:cubicBezTo>
                <a:cubicBezTo>
                  <a:pt x="15660" y="4696"/>
                  <a:pt x="15660" y="4696"/>
                  <a:pt x="15660" y="4696"/>
                </a:cubicBezTo>
                <a:cubicBezTo>
                  <a:pt x="17550" y="4539"/>
                  <a:pt x="17550" y="4539"/>
                  <a:pt x="17550" y="4539"/>
                </a:cubicBezTo>
                <a:cubicBezTo>
                  <a:pt x="17820" y="4539"/>
                  <a:pt x="17955" y="4383"/>
                  <a:pt x="17955" y="4070"/>
                </a:cubicBezTo>
                <a:cubicBezTo>
                  <a:pt x="17955" y="2035"/>
                  <a:pt x="17955" y="2035"/>
                  <a:pt x="17955" y="2035"/>
                </a:cubicBezTo>
                <a:cubicBezTo>
                  <a:pt x="17955" y="1722"/>
                  <a:pt x="17685" y="1565"/>
                  <a:pt x="17550" y="1565"/>
                </a:cubicBezTo>
                <a:cubicBezTo>
                  <a:pt x="17280" y="1565"/>
                  <a:pt x="17145" y="1722"/>
                  <a:pt x="17145" y="2035"/>
                </a:cubicBezTo>
                <a:cubicBezTo>
                  <a:pt x="17145" y="2974"/>
                  <a:pt x="17145" y="2974"/>
                  <a:pt x="17145" y="2974"/>
                </a:cubicBezTo>
                <a:cubicBezTo>
                  <a:pt x="15390" y="1096"/>
                  <a:pt x="12960" y="0"/>
                  <a:pt x="10530" y="0"/>
                </a:cubicBezTo>
                <a:cubicBezTo>
                  <a:pt x="8100" y="0"/>
                  <a:pt x="5670" y="1252"/>
                  <a:pt x="4050" y="3287"/>
                </a:cubicBezTo>
                <a:cubicBezTo>
                  <a:pt x="3780" y="3443"/>
                  <a:pt x="3780" y="3757"/>
                  <a:pt x="4050" y="3913"/>
                </a:cubicBezTo>
                <a:cubicBezTo>
                  <a:pt x="4185" y="4070"/>
                  <a:pt x="4455" y="4070"/>
                  <a:pt x="4590" y="3913"/>
                </a:cubicBezTo>
                <a:close/>
                <a:moveTo>
                  <a:pt x="4185" y="19722"/>
                </a:moveTo>
                <a:cubicBezTo>
                  <a:pt x="4185" y="18626"/>
                  <a:pt x="4185" y="18626"/>
                  <a:pt x="4185" y="18626"/>
                </a:cubicBezTo>
                <a:cubicBezTo>
                  <a:pt x="5940" y="20504"/>
                  <a:pt x="8235" y="21600"/>
                  <a:pt x="10665" y="21600"/>
                </a:cubicBezTo>
                <a:cubicBezTo>
                  <a:pt x="10665" y="21600"/>
                  <a:pt x="10665" y="21600"/>
                  <a:pt x="10800" y="21600"/>
                </a:cubicBezTo>
                <a:cubicBezTo>
                  <a:pt x="13230" y="21600"/>
                  <a:pt x="15525" y="20504"/>
                  <a:pt x="17280" y="18313"/>
                </a:cubicBezTo>
                <a:cubicBezTo>
                  <a:pt x="17550" y="18157"/>
                  <a:pt x="17415" y="17843"/>
                  <a:pt x="17280" y="17687"/>
                </a:cubicBezTo>
                <a:cubicBezTo>
                  <a:pt x="17145" y="17530"/>
                  <a:pt x="16875" y="17530"/>
                  <a:pt x="16740" y="17687"/>
                </a:cubicBezTo>
                <a:cubicBezTo>
                  <a:pt x="15120" y="19565"/>
                  <a:pt x="13095" y="20661"/>
                  <a:pt x="10800" y="20661"/>
                </a:cubicBezTo>
                <a:cubicBezTo>
                  <a:pt x="8505" y="20817"/>
                  <a:pt x="6345" y="19722"/>
                  <a:pt x="4725" y="18000"/>
                </a:cubicBezTo>
                <a:cubicBezTo>
                  <a:pt x="5670" y="18000"/>
                  <a:pt x="5670" y="18000"/>
                  <a:pt x="5670" y="18000"/>
                </a:cubicBezTo>
                <a:cubicBezTo>
                  <a:pt x="5805" y="18000"/>
                  <a:pt x="6075" y="17687"/>
                  <a:pt x="6075" y="17530"/>
                </a:cubicBezTo>
                <a:cubicBezTo>
                  <a:pt x="6075" y="17217"/>
                  <a:pt x="5805" y="17061"/>
                  <a:pt x="5670" y="17061"/>
                </a:cubicBezTo>
                <a:cubicBezTo>
                  <a:pt x="5670" y="17061"/>
                  <a:pt x="5670" y="17061"/>
                  <a:pt x="5670" y="17061"/>
                </a:cubicBezTo>
                <a:cubicBezTo>
                  <a:pt x="3780" y="17061"/>
                  <a:pt x="3780" y="17061"/>
                  <a:pt x="3780" y="17061"/>
                </a:cubicBezTo>
                <a:cubicBezTo>
                  <a:pt x="3645" y="17061"/>
                  <a:pt x="3510" y="17061"/>
                  <a:pt x="3510" y="17217"/>
                </a:cubicBezTo>
                <a:cubicBezTo>
                  <a:pt x="3375" y="17217"/>
                  <a:pt x="3375" y="17374"/>
                  <a:pt x="3375" y="17530"/>
                </a:cubicBezTo>
                <a:cubicBezTo>
                  <a:pt x="3375" y="19722"/>
                  <a:pt x="3375" y="19722"/>
                  <a:pt x="3375" y="19722"/>
                </a:cubicBezTo>
                <a:cubicBezTo>
                  <a:pt x="3375" y="19878"/>
                  <a:pt x="3510" y="20191"/>
                  <a:pt x="3780" y="20191"/>
                </a:cubicBezTo>
                <a:cubicBezTo>
                  <a:pt x="3780" y="20191"/>
                  <a:pt x="3780" y="20191"/>
                  <a:pt x="3780" y="20191"/>
                </a:cubicBezTo>
                <a:cubicBezTo>
                  <a:pt x="4050" y="20191"/>
                  <a:pt x="4185" y="19878"/>
                  <a:pt x="4185" y="19722"/>
                </a:cubicBezTo>
                <a:close/>
                <a:moveTo>
                  <a:pt x="3375" y="10643"/>
                </a:moveTo>
                <a:cubicBezTo>
                  <a:pt x="3375" y="10487"/>
                  <a:pt x="3375" y="10330"/>
                  <a:pt x="3240" y="10174"/>
                </a:cubicBezTo>
                <a:cubicBezTo>
                  <a:pt x="3105" y="10174"/>
                  <a:pt x="3105" y="10017"/>
                  <a:pt x="3105" y="9861"/>
                </a:cubicBezTo>
                <a:cubicBezTo>
                  <a:pt x="3105" y="7983"/>
                  <a:pt x="3105" y="7983"/>
                  <a:pt x="3105" y="7983"/>
                </a:cubicBezTo>
                <a:cubicBezTo>
                  <a:pt x="3105" y="7357"/>
                  <a:pt x="3510" y="6887"/>
                  <a:pt x="4050" y="6887"/>
                </a:cubicBezTo>
                <a:cubicBezTo>
                  <a:pt x="4455" y="6887"/>
                  <a:pt x="4455" y="6887"/>
                  <a:pt x="4455" y="6887"/>
                </a:cubicBezTo>
                <a:cubicBezTo>
                  <a:pt x="4995" y="6887"/>
                  <a:pt x="5535" y="7357"/>
                  <a:pt x="5535" y="7983"/>
                </a:cubicBezTo>
                <a:cubicBezTo>
                  <a:pt x="5535" y="9861"/>
                  <a:pt x="5535" y="9861"/>
                  <a:pt x="5535" y="9861"/>
                </a:cubicBezTo>
                <a:cubicBezTo>
                  <a:pt x="5535" y="10017"/>
                  <a:pt x="5400" y="10174"/>
                  <a:pt x="5400" y="10174"/>
                </a:cubicBezTo>
                <a:cubicBezTo>
                  <a:pt x="5265" y="10330"/>
                  <a:pt x="5130" y="10487"/>
                  <a:pt x="5130" y="10643"/>
                </a:cubicBezTo>
                <a:cubicBezTo>
                  <a:pt x="5130" y="12365"/>
                  <a:pt x="5130" y="12365"/>
                  <a:pt x="5130" y="12365"/>
                </a:cubicBezTo>
                <a:cubicBezTo>
                  <a:pt x="5130" y="12522"/>
                  <a:pt x="5265" y="12835"/>
                  <a:pt x="5400" y="12835"/>
                </a:cubicBezTo>
                <a:cubicBezTo>
                  <a:pt x="5670" y="12991"/>
                  <a:pt x="6615" y="13617"/>
                  <a:pt x="7560" y="14557"/>
                </a:cubicBezTo>
                <a:cubicBezTo>
                  <a:pt x="7695" y="14557"/>
                  <a:pt x="7695" y="14713"/>
                  <a:pt x="7695" y="14870"/>
                </a:cubicBezTo>
                <a:cubicBezTo>
                  <a:pt x="7695" y="16122"/>
                  <a:pt x="7695" y="16122"/>
                  <a:pt x="7695" y="16122"/>
                </a:cubicBezTo>
                <a:cubicBezTo>
                  <a:pt x="7695" y="16278"/>
                  <a:pt x="7965" y="16591"/>
                  <a:pt x="8100" y="16591"/>
                </a:cubicBezTo>
                <a:cubicBezTo>
                  <a:pt x="8370" y="16591"/>
                  <a:pt x="8505" y="16278"/>
                  <a:pt x="8505" y="16122"/>
                </a:cubicBezTo>
                <a:cubicBezTo>
                  <a:pt x="8505" y="14870"/>
                  <a:pt x="8505" y="14870"/>
                  <a:pt x="8505" y="14870"/>
                </a:cubicBezTo>
                <a:cubicBezTo>
                  <a:pt x="8505" y="14400"/>
                  <a:pt x="8370" y="14087"/>
                  <a:pt x="8100" y="13774"/>
                </a:cubicBezTo>
                <a:cubicBezTo>
                  <a:pt x="7290" y="12991"/>
                  <a:pt x="6345" y="12365"/>
                  <a:pt x="5940" y="12209"/>
                </a:cubicBezTo>
                <a:cubicBezTo>
                  <a:pt x="5940" y="10800"/>
                  <a:pt x="5940" y="10800"/>
                  <a:pt x="5940" y="10800"/>
                </a:cubicBezTo>
                <a:cubicBezTo>
                  <a:pt x="6210" y="10487"/>
                  <a:pt x="6345" y="10174"/>
                  <a:pt x="6345" y="9861"/>
                </a:cubicBezTo>
                <a:cubicBezTo>
                  <a:pt x="6345" y="7983"/>
                  <a:pt x="6345" y="7983"/>
                  <a:pt x="6345" y="7983"/>
                </a:cubicBezTo>
                <a:cubicBezTo>
                  <a:pt x="6345" y="6887"/>
                  <a:pt x="5400" y="5948"/>
                  <a:pt x="4455" y="5948"/>
                </a:cubicBezTo>
                <a:cubicBezTo>
                  <a:pt x="4050" y="5948"/>
                  <a:pt x="4050" y="5948"/>
                  <a:pt x="4050" y="5948"/>
                </a:cubicBezTo>
                <a:cubicBezTo>
                  <a:pt x="3105" y="5948"/>
                  <a:pt x="2295" y="6887"/>
                  <a:pt x="2295" y="7983"/>
                </a:cubicBezTo>
                <a:cubicBezTo>
                  <a:pt x="2295" y="9861"/>
                  <a:pt x="2295" y="9861"/>
                  <a:pt x="2295" y="9861"/>
                </a:cubicBezTo>
                <a:cubicBezTo>
                  <a:pt x="2295" y="10174"/>
                  <a:pt x="2430" y="10487"/>
                  <a:pt x="2565" y="10800"/>
                </a:cubicBezTo>
                <a:cubicBezTo>
                  <a:pt x="2565" y="12209"/>
                  <a:pt x="2565" y="12209"/>
                  <a:pt x="2565" y="12209"/>
                </a:cubicBezTo>
                <a:cubicBezTo>
                  <a:pt x="2160" y="12365"/>
                  <a:pt x="1215" y="12991"/>
                  <a:pt x="405" y="13774"/>
                </a:cubicBezTo>
                <a:cubicBezTo>
                  <a:pt x="135" y="14087"/>
                  <a:pt x="0" y="14400"/>
                  <a:pt x="0" y="14870"/>
                </a:cubicBezTo>
                <a:cubicBezTo>
                  <a:pt x="0" y="16122"/>
                  <a:pt x="0" y="16122"/>
                  <a:pt x="0" y="16122"/>
                </a:cubicBezTo>
                <a:cubicBezTo>
                  <a:pt x="0" y="16278"/>
                  <a:pt x="135" y="16591"/>
                  <a:pt x="405" y="16591"/>
                </a:cubicBezTo>
                <a:cubicBezTo>
                  <a:pt x="675" y="16591"/>
                  <a:pt x="810" y="16278"/>
                  <a:pt x="810" y="16122"/>
                </a:cubicBezTo>
                <a:cubicBezTo>
                  <a:pt x="810" y="14870"/>
                  <a:pt x="810" y="14870"/>
                  <a:pt x="810" y="14870"/>
                </a:cubicBezTo>
                <a:cubicBezTo>
                  <a:pt x="810" y="14713"/>
                  <a:pt x="810" y="14557"/>
                  <a:pt x="945" y="14557"/>
                </a:cubicBezTo>
                <a:cubicBezTo>
                  <a:pt x="1890" y="13617"/>
                  <a:pt x="2970" y="12991"/>
                  <a:pt x="3105" y="12835"/>
                </a:cubicBezTo>
                <a:cubicBezTo>
                  <a:pt x="3240" y="12835"/>
                  <a:pt x="3375" y="12522"/>
                  <a:pt x="3375" y="12365"/>
                </a:cubicBezTo>
                <a:cubicBezTo>
                  <a:pt x="3375" y="10643"/>
                  <a:pt x="3375" y="10643"/>
                  <a:pt x="3375" y="10643"/>
                </a:cubicBezTo>
                <a:cubicBezTo>
                  <a:pt x="3375" y="10643"/>
                  <a:pt x="3375" y="10643"/>
                  <a:pt x="3375" y="10643"/>
                </a:cubicBezTo>
                <a:close/>
                <a:moveTo>
                  <a:pt x="21195" y="16591"/>
                </a:moveTo>
                <a:cubicBezTo>
                  <a:pt x="21465" y="16591"/>
                  <a:pt x="21600" y="16278"/>
                  <a:pt x="21600" y="16122"/>
                </a:cubicBezTo>
                <a:cubicBezTo>
                  <a:pt x="21600" y="14870"/>
                  <a:pt x="21600" y="14870"/>
                  <a:pt x="21600" y="14870"/>
                </a:cubicBezTo>
                <a:cubicBezTo>
                  <a:pt x="21600" y="14400"/>
                  <a:pt x="21465" y="14087"/>
                  <a:pt x="21195" y="13774"/>
                </a:cubicBezTo>
                <a:cubicBezTo>
                  <a:pt x="20385" y="12991"/>
                  <a:pt x="19440" y="12365"/>
                  <a:pt x="19035" y="12209"/>
                </a:cubicBezTo>
                <a:cubicBezTo>
                  <a:pt x="19035" y="10800"/>
                  <a:pt x="19035" y="10800"/>
                  <a:pt x="19035" y="10800"/>
                </a:cubicBezTo>
                <a:cubicBezTo>
                  <a:pt x="19170" y="10487"/>
                  <a:pt x="19305" y="10174"/>
                  <a:pt x="19305" y="9861"/>
                </a:cubicBezTo>
                <a:cubicBezTo>
                  <a:pt x="19305" y="7983"/>
                  <a:pt x="19305" y="7983"/>
                  <a:pt x="19305" y="7983"/>
                </a:cubicBezTo>
                <a:cubicBezTo>
                  <a:pt x="19305" y="6887"/>
                  <a:pt x="18495" y="5948"/>
                  <a:pt x="17550" y="5948"/>
                </a:cubicBezTo>
                <a:cubicBezTo>
                  <a:pt x="17145" y="5948"/>
                  <a:pt x="17145" y="5948"/>
                  <a:pt x="17145" y="5948"/>
                </a:cubicBezTo>
                <a:cubicBezTo>
                  <a:pt x="16065" y="5948"/>
                  <a:pt x="15255" y="6887"/>
                  <a:pt x="15255" y="7983"/>
                </a:cubicBezTo>
                <a:cubicBezTo>
                  <a:pt x="15255" y="9861"/>
                  <a:pt x="15255" y="9861"/>
                  <a:pt x="15255" y="9861"/>
                </a:cubicBezTo>
                <a:cubicBezTo>
                  <a:pt x="15255" y="10174"/>
                  <a:pt x="15390" y="10487"/>
                  <a:pt x="15660" y="10800"/>
                </a:cubicBezTo>
                <a:cubicBezTo>
                  <a:pt x="15660" y="12209"/>
                  <a:pt x="15660" y="12209"/>
                  <a:pt x="15660" y="12209"/>
                </a:cubicBezTo>
                <a:cubicBezTo>
                  <a:pt x="15255" y="12365"/>
                  <a:pt x="14310" y="12991"/>
                  <a:pt x="13500" y="13774"/>
                </a:cubicBezTo>
                <a:cubicBezTo>
                  <a:pt x="13230" y="14087"/>
                  <a:pt x="13095" y="14400"/>
                  <a:pt x="13095" y="14870"/>
                </a:cubicBezTo>
                <a:cubicBezTo>
                  <a:pt x="13095" y="16122"/>
                  <a:pt x="13095" y="16122"/>
                  <a:pt x="13095" y="16122"/>
                </a:cubicBezTo>
                <a:cubicBezTo>
                  <a:pt x="13095" y="16278"/>
                  <a:pt x="13230" y="16591"/>
                  <a:pt x="13500" y="16591"/>
                </a:cubicBezTo>
                <a:cubicBezTo>
                  <a:pt x="13635" y="16591"/>
                  <a:pt x="13905" y="16278"/>
                  <a:pt x="13905" y="16122"/>
                </a:cubicBezTo>
                <a:cubicBezTo>
                  <a:pt x="13905" y="14870"/>
                  <a:pt x="13905" y="14870"/>
                  <a:pt x="13905" y="14870"/>
                </a:cubicBezTo>
                <a:cubicBezTo>
                  <a:pt x="13905" y="14713"/>
                  <a:pt x="13905" y="14557"/>
                  <a:pt x="14040" y="14557"/>
                </a:cubicBezTo>
                <a:cubicBezTo>
                  <a:pt x="14985" y="13617"/>
                  <a:pt x="15930" y="12991"/>
                  <a:pt x="16200" y="12835"/>
                </a:cubicBezTo>
                <a:cubicBezTo>
                  <a:pt x="16335" y="12835"/>
                  <a:pt x="16470" y="12522"/>
                  <a:pt x="16470" y="12365"/>
                </a:cubicBezTo>
                <a:cubicBezTo>
                  <a:pt x="16470" y="10643"/>
                  <a:pt x="16470" y="10643"/>
                  <a:pt x="16470" y="10643"/>
                </a:cubicBezTo>
                <a:cubicBezTo>
                  <a:pt x="16470" y="10487"/>
                  <a:pt x="16335" y="10330"/>
                  <a:pt x="16200" y="10174"/>
                </a:cubicBezTo>
                <a:cubicBezTo>
                  <a:pt x="16200" y="10174"/>
                  <a:pt x="16065" y="10017"/>
                  <a:pt x="16065" y="9861"/>
                </a:cubicBezTo>
                <a:cubicBezTo>
                  <a:pt x="16065" y="7983"/>
                  <a:pt x="16065" y="7983"/>
                  <a:pt x="16065" y="7983"/>
                </a:cubicBezTo>
                <a:cubicBezTo>
                  <a:pt x="16065" y="7357"/>
                  <a:pt x="16605" y="6887"/>
                  <a:pt x="17145" y="6887"/>
                </a:cubicBezTo>
                <a:cubicBezTo>
                  <a:pt x="17550" y="6887"/>
                  <a:pt x="17550" y="6887"/>
                  <a:pt x="17550" y="6887"/>
                </a:cubicBezTo>
                <a:cubicBezTo>
                  <a:pt x="18090" y="6887"/>
                  <a:pt x="18495" y="7357"/>
                  <a:pt x="18495" y="7983"/>
                </a:cubicBezTo>
                <a:cubicBezTo>
                  <a:pt x="18495" y="9861"/>
                  <a:pt x="18495" y="9861"/>
                  <a:pt x="18495" y="9861"/>
                </a:cubicBezTo>
                <a:cubicBezTo>
                  <a:pt x="18495" y="10017"/>
                  <a:pt x="18495" y="10174"/>
                  <a:pt x="18360" y="10174"/>
                </a:cubicBezTo>
                <a:cubicBezTo>
                  <a:pt x="18225" y="10330"/>
                  <a:pt x="18225" y="10487"/>
                  <a:pt x="18225" y="10643"/>
                </a:cubicBezTo>
                <a:cubicBezTo>
                  <a:pt x="18225" y="12365"/>
                  <a:pt x="18225" y="12365"/>
                  <a:pt x="18225" y="12365"/>
                </a:cubicBezTo>
                <a:cubicBezTo>
                  <a:pt x="18225" y="12522"/>
                  <a:pt x="18360" y="12835"/>
                  <a:pt x="18495" y="12835"/>
                </a:cubicBezTo>
                <a:cubicBezTo>
                  <a:pt x="18630" y="12991"/>
                  <a:pt x="19710" y="13617"/>
                  <a:pt x="20655" y="14557"/>
                </a:cubicBezTo>
                <a:cubicBezTo>
                  <a:pt x="20790" y="14557"/>
                  <a:pt x="20790" y="14713"/>
                  <a:pt x="20790" y="14870"/>
                </a:cubicBezTo>
                <a:cubicBezTo>
                  <a:pt x="20790" y="16122"/>
                  <a:pt x="20790" y="16122"/>
                  <a:pt x="20790" y="16122"/>
                </a:cubicBezTo>
                <a:cubicBezTo>
                  <a:pt x="20790" y="16278"/>
                  <a:pt x="20925" y="16591"/>
                  <a:pt x="21195" y="16591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 w="12700">
            <a:noFill/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433BF97D-D275-D918-1D2B-58C0EF67CBDC}"/>
              </a:ext>
            </a:extLst>
          </p:cNvPr>
          <p:cNvSpPr/>
          <p:nvPr/>
        </p:nvSpPr>
        <p:spPr>
          <a:xfrm>
            <a:off x="8719723" y="4768736"/>
            <a:ext cx="1002347" cy="805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6" extrusionOk="0">
                <a:moveTo>
                  <a:pt x="3847" y="21566"/>
                </a:moveTo>
                <a:cubicBezTo>
                  <a:pt x="3995" y="21566"/>
                  <a:pt x="4290" y="21431"/>
                  <a:pt x="4290" y="21161"/>
                </a:cubicBezTo>
                <a:cubicBezTo>
                  <a:pt x="4290" y="19406"/>
                  <a:pt x="4290" y="19406"/>
                  <a:pt x="4290" y="19406"/>
                </a:cubicBezTo>
                <a:cubicBezTo>
                  <a:pt x="4290" y="19136"/>
                  <a:pt x="4290" y="18866"/>
                  <a:pt x="4586" y="18731"/>
                </a:cubicBezTo>
                <a:cubicBezTo>
                  <a:pt x="6362" y="17381"/>
                  <a:pt x="8285" y="16436"/>
                  <a:pt x="8581" y="16301"/>
                </a:cubicBezTo>
                <a:cubicBezTo>
                  <a:pt x="8729" y="16301"/>
                  <a:pt x="8877" y="16031"/>
                  <a:pt x="8877" y="15896"/>
                </a:cubicBezTo>
                <a:cubicBezTo>
                  <a:pt x="8877" y="13331"/>
                  <a:pt x="8877" y="13331"/>
                  <a:pt x="8877" y="13331"/>
                </a:cubicBezTo>
                <a:cubicBezTo>
                  <a:pt x="8877" y="13196"/>
                  <a:pt x="8877" y="13061"/>
                  <a:pt x="8729" y="13061"/>
                </a:cubicBezTo>
                <a:cubicBezTo>
                  <a:pt x="8433" y="12926"/>
                  <a:pt x="8285" y="12656"/>
                  <a:pt x="8285" y="12386"/>
                </a:cubicBezTo>
                <a:cubicBezTo>
                  <a:pt x="8285" y="9686"/>
                  <a:pt x="8285" y="9686"/>
                  <a:pt x="8285" y="9686"/>
                </a:cubicBezTo>
                <a:cubicBezTo>
                  <a:pt x="8285" y="8606"/>
                  <a:pt x="9321" y="7796"/>
                  <a:pt x="10504" y="7796"/>
                </a:cubicBezTo>
                <a:cubicBezTo>
                  <a:pt x="11096" y="7796"/>
                  <a:pt x="11096" y="7796"/>
                  <a:pt x="11096" y="7796"/>
                </a:cubicBezTo>
                <a:cubicBezTo>
                  <a:pt x="12279" y="7796"/>
                  <a:pt x="13315" y="8606"/>
                  <a:pt x="13315" y="9686"/>
                </a:cubicBezTo>
                <a:cubicBezTo>
                  <a:pt x="13315" y="12386"/>
                  <a:pt x="13315" y="12386"/>
                  <a:pt x="13315" y="12386"/>
                </a:cubicBezTo>
                <a:cubicBezTo>
                  <a:pt x="13315" y="12656"/>
                  <a:pt x="13167" y="12926"/>
                  <a:pt x="12871" y="13061"/>
                </a:cubicBezTo>
                <a:cubicBezTo>
                  <a:pt x="12723" y="13061"/>
                  <a:pt x="12723" y="13196"/>
                  <a:pt x="12723" y="13331"/>
                </a:cubicBezTo>
                <a:cubicBezTo>
                  <a:pt x="12723" y="15896"/>
                  <a:pt x="12723" y="15896"/>
                  <a:pt x="12723" y="15896"/>
                </a:cubicBezTo>
                <a:cubicBezTo>
                  <a:pt x="12723" y="16031"/>
                  <a:pt x="12871" y="16301"/>
                  <a:pt x="13019" y="16301"/>
                </a:cubicBezTo>
                <a:cubicBezTo>
                  <a:pt x="13315" y="16436"/>
                  <a:pt x="15238" y="17381"/>
                  <a:pt x="17014" y="18731"/>
                </a:cubicBezTo>
                <a:cubicBezTo>
                  <a:pt x="17310" y="18866"/>
                  <a:pt x="17310" y="19136"/>
                  <a:pt x="17310" y="19406"/>
                </a:cubicBezTo>
                <a:cubicBezTo>
                  <a:pt x="17310" y="21161"/>
                  <a:pt x="17310" y="21161"/>
                  <a:pt x="17310" y="21161"/>
                </a:cubicBezTo>
                <a:cubicBezTo>
                  <a:pt x="17310" y="21431"/>
                  <a:pt x="17605" y="21566"/>
                  <a:pt x="17753" y="21566"/>
                </a:cubicBezTo>
                <a:cubicBezTo>
                  <a:pt x="18049" y="21566"/>
                  <a:pt x="18197" y="21431"/>
                  <a:pt x="18197" y="21161"/>
                </a:cubicBezTo>
                <a:cubicBezTo>
                  <a:pt x="18197" y="19406"/>
                  <a:pt x="18197" y="19406"/>
                  <a:pt x="18197" y="19406"/>
                </a:cubicBezTo>
                <a:cubicBezTo>
                  <a:pt x="18197" y="18866"/>
                  <a:pt x="18049" y="18326"/>
                  <a:pt x="17605" y="18056"/>
                </a:cubicBezTo>
                <a:cubicBezTo>
                  <a:pt x="15978" y="16841"/>
                  <a:pt x="14203" y="16031"/>
                  <a:pt x="13611" y="15761"/>
                </a:cubicBezTo>
                <a:cubicBezTo>
                  <a:pt x="13611" y="13466"/>
                  <a:pt x="13611" y="13466"/>
                  <a:pt x="13611" y="13466"/>
                </a:cubicBezTo>
                <a:cubicBezTo>
                  <a:pt x="13907" y="13196"/>
                  <a:pt x="14203" y="12791"/>
                  <a:pt x="14203" y="12386"/>
                </a:cubicBezTo>
                <a:cubicBezTo>
                  <a:pt x="14203" y="9686"/>
                  <a:pt x="14203" y="9686"/>
                  <a:pt x="14203" y="9686"/>
                </a:cubicBezTo>
                <a:cubicBezTo>
                  <a:pt x="14203" y="8201"/>
                  <a:pt x="12723" y="6986"/>
                  <a:pt x="11096" y="6986"/>
                </a:cubicBezTo>
                <a:cubicBezTo>
                  <a:pt x="10504" y="6986"/>
                  <a:pt x="10504" y="6986"/>
                  <a:pt x="10504" y="6986"/>
                </a:cubicBezTo>
                <a:cubicBezTo>
                  <a:pt x="8877" y="6986"/>
                  <a:pt x="7397" y="8201"/>
                  <a:pt x="7397" y="9686"/>
                </a:cubicBezTo>
                <a:cubicBezTo>
                  <a:pt x="7397" y="12386"/>
                  <a:pt x="7397" y="12386"/>
                  <a:pt x="7397" y="12386"/>
                </a:cubicBezTo>
                <a:cubicBezTo>
                  <a:pt x="7397" y="12791"/>
                  <a:pt x="7693" y="13196"/>
                  <a:pt x="7989" y="13601"/>
                </a:cubicBezTo>
                <a:cubicBezTo>
                  <a:pt x="7989" y="15761"/>
                  <a:pt x="7989" y="15761"/>
                  <a:pt x="7989" y="15761"/>
                </a:cubicBezTo>
                <a:cubicBezTo>
                  <a:pt x="7397" y="16031"/>
                  <a:pt x="5622" y="16841"/>
                  <a:pt x="3995" y="18056"/>
                </a:cubicBezTo>
                <a:cubicBezTo>
                  <a:pt x="3551" y="18326"/>
                  <a:pt x="3403" y="18866"/>
                  <a:pt x="3403" y="19406"/>
                </a:cubicBezTo>
                <a:cubicBezTo>
                  <a:pt x="3403" y="21161"/>
                  <a:pt x="3403" y="21161"/>
                  <a:pt x="3403" y="21161"/>
                </a:cubicBezTo>
                <a:cubicBezTo>
                  <a:pt x="3403" y="21431"/>
                  <a:pt x="3551" y="21566"/>
                  <a:pt x="3847" y="21566"/>
                </a:cubicBezTo>
                <a:close/>
                <a:moveTo>
                  <a:pt x="10800" y="5501"/>
                </a:moveTo>
                <a:cubicBezTo>
                  <a:pt x="10948" y="5501"/>
                  <a:pt x="11244" y="5366"/>
                  <a:pt x="11244" y="5096"/>
                </a:cubicBezTo>
                <a:cubicBezTo>
                  <a:pt x="11244" y="1316"/>
                  <a:pt x="11244" y="1316"/>
                  <a:pt x="11244" y="1316"/>
                </a:cubicBezTo>
                <a:cubicBezTo>
                  <a:pt x="11984" y="2126"/>
                  <a:pt x="11984" y="2126"/>
                  <a:pt x="11984" y="2126"/>
                </a:cubicBezTo>
                <a:cubicBezTo>
                  <a:pt x="12132" y="2126"/>
                  <a:pt x="12279" y="2126"/>
                  <a:pt x="12279" y="2126"/>
                </a:cubicBezTo>
                <a:cubicBezTo>
                  <a:pt x="12427" y="2126"/>
                  <a:pt x="12575" y="2126"/>
                  <a:pt x="12575" y="2126"/>
                </a:cubicBezTo>
                <a:cubicBezTo>
                  <a:pt x="12871" y="1856"/>
                  <a:pt x="12871" y="1721"/>
                  <a:pt x="12575" y="1451"/>
                </a:cubicBezTo>
                <a:cubicBezTo>
                  <a:pt x="11096" y="101"/>
                  <a:pt x="11096" y="101"/>
                  <a:pt x="11096" y="101"/>
                </a:cubicBezTo>
                <a:cubicBezTo>
                  <a:pt x="10948" y="-34"/>
                  <a:pt x="10652" y="-34"/>
                  <a:pt x="10504" y="101"/>
                </a:cubicBezTo>
                <a:cubicBezTo>
                  <a:pt x="8877" y="1451"/>
                  <a:pt x="8877" y="1451"/>
                  <a:pt x="8877" y="1451"/>
                </a:cubicBezTo>
                <a:cubicBezTo>
                  <a:pt x="8729" y="1721"/>
                  <a:pt x="8729" y="1856"/>
                  <a:pt x="8877" y="2126"/>
                </a:cubicBezTo>
                <a:cubicBezTo>
                  <a:pt x="9025" y="2261"/>
                  <a:pt x="9321" y="2261"/>
                  <a:pt x="9468" y="2126"/>
                </a:cubicBezTo>
                <a:cubicBezTo>
                  <a:pt x="10356" y="1316"/>
                  <a:pt x="10356" y="1316"/>
                  <a:pt x="10356" y="1316"/>
                </a:cubicBezTo>
                <a:cubicBezTo>
                  <a:pt x="10356" y="5096"/>
                  <a:pt x="10356" y="5096"/>
                  <a:pt x="10356" y="5096"/>
                </a:cubicBezTo>
                <a:cubicBezTo>
                  <a:pt x="10356" y="5366"/>
                  <a:pt x="10504" y="5501"/>
                  <a:pt x="10800" y="5501"/>
                </a:cubicBezTo>
                <a:close/>
                <a:moveTo>
                  <a:pt x="6066" y="9821"/>
                </a:moveTo>
                <a:cubicBezTo>
                  <a:pt x="6066" y="9551"/>
                  <a:pt x="5918" y="9416"/>
                  <a:pt x="5622" y="9416"/>
                </a:cubicBezTo>
                <a:cubicBezTo>
                  <a:pt x="1479" y="9416"/>
                  <a:pt x="1479" y="9416"/>
                  <a:pt x="1479" y="9416"/>
                </a:cubicBezTo>
                <a:cubicBezTo>
                  <a:pt x="2367" y="8606"/>
                  <a:pt x="2367" y="8606"/>
                  <a:pt x="2367" y="8606"/>
                </a:cubicBezTo>
                <a:cubicBezTo>
                  <a:pt x="2515" y="8471"/>
                  <a:pt x="2515" y="8201"/>
                  <a:pt x="2367" y="8066"/>
                </a:cubicBezTo>
                <a:cubicBezTo>
                  <a:pt x="2071" y="7931"/>
                  <a:pt x="1923" y="7931"/>
                  <a:pt x="1627" y="8066"/>
                </a:cubicBezTo>
                <a:cubicBezTo>
                  <a:pt x="148" y="9551"/>
                  <a:pt x="148" y="9551"/>
                  <a:pt x="148" y="9551"/>
                </a:cubicBezTo>
                <a:cubicBezTo>
                  <a:pt x="0" y="9551"/>
                  <a:pt x="0" y="9686"/>
                  <a:pt x="0" y="9821"/>
                </a:cubicBezTo>
                <a:cubicBezTo>
                  <a:pt x="0" y="9956"/>
                  <a:pt x="0" y="9956"/>
                  <a:pt x="148" y="10091"/>
                </a:cubicBezTo>
                <a:cubicBezTo>
                  <a:pt x="1627" y="11441"/>
                  <a:pt x="1627" y="11441"/>
                  <a:pt x="1627" y="11441"/>
                </a:cubicBezTo>
                <a:cubicBezTo>
                  <a:pt x="1775" y="11576"/>
                  <a:pt x="1923" y="11576"/>
                  <a:pt x="2071" y="11576"/>
                </a:cubicBezTo>
                <a:cubicBezTo>
                  <a:pt x="2071" y="11576"/>
                  <a:pt x="2219" y="11576"/>
                  <a:pt x="2367" y="11441"/>
                </a:cubicBezTo>
                <a:cubicBezTo>
                  <a:pt x="2515" y="11306"/>
                  <a:pt x="2515" y="11036"/>
                  <a:pt x="2367" y="10901"/>
                </a:cubicBezTo>
                <a:cubicBezTo>
                  <a:pt x="1479" y="10226"/>
                  <a:pt x="1479" y="10226"/>
                  <a:pt x="1479" y="10226"/>
                </a:cubicBezTo>
                <a:cubicBezTo>
                  <a:pt x="5622" y="10226"/>
                  <a:pt x="5622" y="10226"/>
                  <a:pt x="5622" y="10226"/>
                </a:cubicBezTo>
                <a:cubicBezTo>
                  <a:pt x="5918" y="10226"/>
                  <a:pt x="6066" y="9956"/>
                  <a:pt x="6066" y="9821"/>
                </a:cubicBezTo>
                <a:close/>
                <a:moveTo>
                  <a:pt x="15386" y="9821"/>
                </a:moveTo>
                <a:cubicBezTo>
                  <a:pt x="15386" y="9956"/>
                  <a:pt x="15682" y="10226"/>
                  <a:pt x="15830" y="10226"/>
                </a:cubicBezTo>
                <a:cubicBezTo>
                  <a:pt x="19973" y="10226"/>
                  <a:pt x="19973" y="10226"/>
                  <a:pt x="19973" y="10226"/>
                </a:cubicBezTo>
                <a:cubicBezTo>
                  <a:pt x="19233" y="10901"/>
                  <a:pt x="19233" y="10901"/>
                  <a:pt x="19233" y="10901"/>
                </a:cubicBezTo>
                <a:cubicBezTo>
                  <a:pt x="19085" y="11036"/>
                  <a:pt x="19085" y="11306"/>
                  <a:pt x="19233" y="11441"/>
                </a:cubicBezTo>
                <a:cubicBezTo>
                  <a:pt x="19381" y="11576"/>
                  <a:pt x="19381" y="11576"/>
                  <a:pt x="19529" y="11576"/>
                </a:cubicBezTo>
                <a:cubicBezTo>
                  <a:pt x="19677" y="11576"/>
                  <a:pt x="19825" y="11576"/>
                  <a:pt x="19825" y="11441"/>
                </a:cubicBezTo>
                <a:cubicBezTo>
                  <a:pt x="21452" y="10091"/>
                  <a:pt x="21452" y="10091"/>
                  <a:pt x="21452" y="10091"/>
                </a:cubicBezTo>
                <a:cubicBezTo>
                  <a:pt x="21452" y="9956"/>
                  <a:pt x="21600" y="9956"/>
                  <a:pt x="21600" y="9821"/>
                </a:cubicBezTo>
                <a:cubicBezTo>
                  <a:pt x="21600" y="9686"/>
                  <a:pt x="21452" y="9551"/>
                  <a:pt x="21452" y="9551"/>
                </a:cubicBezTo>
                <a:cubicBezTo>
                  <a:pt x="19825" y="8066"/>
                  <a:pt x="19825" y="8066"/>
                  <a:pt x="19825" y="8066"/>
                </a:cubicBezTo>
                <a:cubicBezTo>
                  <a:pt x="19677" y="7931"/>
                  <a:pt x="19381" y="7931"/>
                  <a:pt x="19233" y="8066"/>
                </a:cubicBezTo>
                <a:cubicBezTo>
                  <a:pt x="19085" y="8201"/>
                  <a:pt x="19085" y="8471"/>
                  <a:pt x="19233" y="8606"/>
                </a:cubicBezTo>
                <a:cubicBezTo>
                  <a:pt x="19973" y="9416"/>
                  <a:pt x="19973" y="9416"/>
                  <a:pt x="19973" y="9416"/>
                </a:cubicBezTo>
                <a:cubicBezTo>
                  <a:pt x="15830" y="9416"/>
                  <a:pt x="15830" y="9416"/>
                  <a:pt x="15830" y="9416"/>
                </a:cubicBezTo>
                <a:cubicBezTo>
                  <a:pt x="15682" y="9416"/>
                  <a:pt x="15386" y="9551"/>
                  <a:pt x="15386" y="9821"/>
                </a:cubicBezTo>
                <a:close/>
                <a:moveTo>
                  <a:pt x="6066" y="3071"/>
                </a:moveTo>
                <a:cubicBezTo>
                  <a:pt x="6066" y="2936"/>
                  <a:pt x="5918" y="2666"/>
                  <a:pt x="5622" y="2666"/>
                </a:cubicBezTo>
                <a:cubicBezTo>
                  <a:pt x="3403" y="2666"/>
                  <a:pt x="3403" y="2666"/>
                  <a:pt x="3403" y="2666"/>
                </a:cubicBezTo>
                <a:cubicBezTo>
                  <a:pt x="3255" y="2666"/>
                  <a:pt x="2959" y="2936"/>
                  <a:pt x="2959" y="3071"/>
                </a:cubicBezTo>
                <a:cubicBezTo>
                  <a:pt x="2959" y="5096"/>
                  <a:pt x="2959" y="5096"/>
                  <a:pt x="2959" y="5096"/>
                </a:cubicBezTo>
                <a:cubicBezTo>
                  <a:pt x="2959" y="5366"/>
                  <a:pt x="3255" y="5501"/>
                  <a:pt x="3403" y="5501"/>
                </a:cubicBezTo>
                <a:cubicBezTo>
                  <a:pt x="3699" y="5501"/>
                  <a:pt x="3847" y="5366"/>
                  <a:pt x="3847" y="5096"/>
                </a:cubicBezTo>
                <a:cubicBezTo>
                  <a:pt x="3847" y="4151"/>
                  <a:pt x="3847" y="4151"/>
                  <a:pt x="3847" y="4151"/>
                </a:cubicBezTo>
                <a:cubicBezTo>
                  <a:pt x="6805" y="6716"/>
                  <a:pt x="6805" y="6716"/>
                  <a:pt x="6805" y="6716"/>
                </a:cubicBezTo>
                <a:cubicBezTo>
                  <a:pt x="6953" y="6851"/>
                  <a:pt x="7101" y="6851"/>
                  <a:pt x="7101" y="6851"/>
                </a:cubicBezTo>
                <a:cubicBezTo>
                  <a:pt x="7249" y="6851"/>
                  <a:pt x="7397" y="6851"/>
                  <a:pt x="7397" y="6716"/>
                </a:cubicBezTo>
                <a:cubicBezTo>
                  <a:pt x="7693" y="6581"/>
                  <a:pt x="7693" y="6311"/>
                  <a:pt x="7397" y="6176"/>
                </a:cubicBezTo>
                <a:cubicBezTo>
                  <a:pt x="4586" y="3476"/>
                  <a:pt x="4586" y="3476"/>
                  <a:pt x="4586" y="3476"/>
                </a:cubicBezTo>
                <a:cubicBezTo>
                  <a:pt x="5622" y="3476"/>
                  <a:pt x="5622" y="3476"/>
                  <a:pt x="5622" y="3476"/>
                </a:cubicBezTo>
                <a:cubicBezTo>
                  <a:pt x="5918" y="3476"/>
                  <a:pt x="6066" y="3341"/>
                  <a:pt x="6066" y="3071"/>
                </a:cubicBezTo>
                <a:close/>
                <a:moveTo>
                  <a:pt x="14055" y="6716"/>
                </a:moveTo>
                <a:cubicBezTo>
                  <a:pt x="14203" y="6851"/>
                  <a:pt x="14203" y="6851"/>
                  <a:pt x="14351" y="6851"/>
                </a:cubicBezTo>
                <a:cubicBezTo>
                  <a:pt x="14499" y="6851"/>
                  <a:pt x="14647" y="6851"/>
                  <a:pt x="14647" y="6716"/>
                </a:cubicBezTo>
                <a:cubicBezTo>
                  <a:pt x="17605" y="4151"/>
                  <a:pt x="17605" y="4151"/>
                  <a:pt x="17605" y="4151"/>
                </a:cubicBezTo>
                <a:cubicBezTo>
                  <a:pt x="17605" y="5096"/>
                  <a:pt x="17605" y="5096"/>
                  <a:pt x="17605" y="5096"/>
                </a:cubicBezTo>
                <a:cubicBezTo>
                  <a:pt x="17605" y="5366"/>
                  <a:pt x="17901" y="5501"/>
                  <a:pt x="18049" y="5501"/>
                </a:cubicBezTo>
                <a:cubicBezTo>
                  <a:pt x="18345" y="5501"/>
                  <a:pt x="18493" y="5366"/>
                  <a:pt x="18493" y="5096"/>
                </a:cubicBezTo>
                <a:cubicBezTo>
                  <a:pt x="18493" y="3071"/>
                  <a:pt x="18493" y="3071"/>
                  <a:pt x="18493" y="3071"/>
                </a:cubicBezTo>
                <a:cubicBezTo>
                  <a:pt x="18493" y="2936"/>
                  <a:pt x="18345" y="2666"/>
                  <a:pt x="18049" y="2666"/>
                </a:cubicBezTo>
                <a:cubicBezTo>
                  <a:pt x="15830" y="2666"/>
                  <a:pt x="15830" y="2666"/>
                  <a:pt x="15830" y="2666"/>
                </a:cubicBezTo>
                <a:cubicBezTo>
                  <a:pt x="15682" y="2666"/>
                  <a:pt x="15386" y="2936"/>
                  <a:pt x="15386" y="3071"/>
                </a:cubicBezTo>
                <a:cubicBezTo>
                  <a:pt x="15386" y="3341"/>
                  <a:pt x="15682" y="3476"/>
                  <a:pt x="15830" y="3476"/>
                </a:cubicBezTo>
                <a:cubicBezTo>
                  <a:pt x="17014" y="3476"/>
                  <a:pt x="17014" y="3476"/>
                  <a:pt x="17014" y="3476"/>
                </a:cubicBezTo>
                <a:cubicBezTo>
                  <a:pt x="14055" y="6176"/>
                  <a:pt x="14055" y="6176"/>
                  <a:pt x="14055" y="6176"/>
                </a:cubicBezTo>
                <a:cubicBezTo>
                  <a:pt x="13907" y="6311"/>
                  <a:pt x="13907" y="6581"/>
                  <a:pt x="14055" y="6716"/>
                </a:cubicBezTo>
                <a:close/>
              </a:path>
            </a:pathLst>
          </a:custGeom>
          <a:solidFill>
            <a:srgbClr val="3B6551"/>
          </a:solidFill>
          <a:ln w="12700">
            <a:noFill/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" name="Freeform 11">
            <a:extLst>
              <a:ext uri="{FF2B5EF4-FFF2-40B4-BE49-F238E27FC236}">
                <a16:creationId xmlns:a16="http://schemas.microsoft.com/office/drawing/2014/main" id="{C1A3E4FA-C1A8-389B-AC64-23819AEC425E}"/>
              </a:ext>
            </a:extLst>
          </p:cNvPr>
          <p:cNvSpPr/>
          <p:nvPr/>
        </p:nvSpPr>
        <p:spPr>
          <a:xfrm>
            <a:off x="8694187" y="2780172"/>
            <a:ext cx="1039391" cy="8508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480"/>
                </a:moveTo>
                <a:cubicBezTo>
                  <a:pt x="21600" y="5265"/>
                  <a:pt x="20543" y="4455"/>
                  <a:pt x="19334" y="4455"/>
                </a:cubicBezTo>
                <a:cubicBezTo>
                  <a:pt x="18579" y="4455"/>
                  <a:pt x="17975" y="4725"/>
                  <a:pt x="17522" y="5130"/>
                </a:cubicBezTo>
                <a:cubicBezTo>
                  <a:pt x="12990" y="2700"/>
                  <a:pt x="12990" y="2700"/>
                  <a:pt x="12990" y="2700"/>
                </a:cubicBezTo>
                <a:cubicBezTo>
                  <a:pt x="13141" y="2565"/>
                  <a:pt x="13141" y="2295"/>
                  <a:pt x="13141" y="2025"/>
                </a:cubicBezTo>
                <a:cubicBezTo>
                  <a:pt x="13141" y="945"/>
                  <a:pt x="12084" y="0"/>
                  <a:pt x="10876" y="0"/>
                </a:cubicBezTo>
                <a:cubicBezTo>
                  <a:pt x="9516" y="0"/>
                  <a:pt x="8459" y="945"/>
                  <a:pt x="8459" y="2025"/>
                </a:cubicBezTo>
                <a:cubicBezTo>
                  <a:pt x="8459" y="2295"/>
                  <a:pt x="8610" y="2565"/>
                  <a:pt x="8610" y="2700"/>
                </a:cubicBezTo>
                <a:cubicBezTo>
                  <a:pt x="4078" y="5130"/>
                  <a:pt x="4078" y="5130"/>
                  <a:pt x="4078" y="5130"/>
                </a:cubicBezTo>
                <a:cubicBezTo>
                  <a:pt x="3625" y="4725"/>
                  <a:pt x="3021" y="4455"/>
                  <a:pt x="2266" y="4455"/>
                </a:cubicBezTo>
                <a:cubicBezTo>
                  <a:pt x="1057" y="4455"/>
                  <a:pt x="0" y="5265"/>
                  <a:pt x="0" y="6480"/>
                </a:cubicBezTo>
                <a:cubicBezTo>
                  <a:pt x="0" y="7425"/>
                  <a:pt x="755" y="8235"/>
                  <a:pt x="1813" y="8505"/>
                </a:cubicBezTo>
                <a:cubicBezTo>
                  <a:pt x="1813" y="13095"/>
                  <a:pt x="1813" y="13095"/>
                  <a:pt x="1813" y="13095"/>
                </a:cubicBezTo>
                <a:cubicBezTo>
                  <a:pt x="755" y="13365"/>
                  <a:pt x="0" y="14175"/>
                  <a:pt x="0" y="15120"/>
                </a:cubicBezTo>
                <a:cubicBezTo>
                  <a:pt x="0" y="16335"/>
                  <a:pt x="1057" y="17145"/>
                  <a:pt x="2266" y="17145"/>
                </a:cubicBezTo>
                <a:cubicBezTo>
                  <a:pt x="3021" y="17145"/>
                  <a:pt x="3625" y="17010"/>
                  <a:pt x="4078" y="16470"/>
                </a:cubicBezTo>
                <a:cubicBezTo>
                  <a:pt x="8610" y="18900"/>
                  <a:pt x="8610" y="18900"/>
                  <a:pt x="8610" y="18900"/>
                </a:cubicBezTo>
                <a:cubicBezTo>
                  <a:pt x="8610" y="19035"/>
                  <a:pt x="8459" y="19305"/>
                  <a:pt x="8459" y="19575"/>
                </a:cubicBezTo>
                <a:cubicBezTo>
                  <a:pt x="8459" y="20655"/>
                  <a:pt x="9516" y="21600"/>
                  <a:pt x="10876" y="21600"/>
                </a:cubicBezTo>
                <a:cubicBezTo>
                  <a:pt x="12084" y="21600"/>
                  <a:pt x="13141" y="20655"/>
                  <a:pt x="13141" y="19575"/>
                </a:cubicBezTo>
                <a:cubicBezTo>
                  <a:pt x="13141" y="19305"/>
                  <a:pt x="13141" y="19035"/>
                  <a:pt x="12990" y="18900"/>
                </a:cubicBezTo>
                <a:cubicBezTo>
                  <a:pt x="17673" y="16470"/>
                  <a:pt x="17673" y="16470"/>
                  <a:pt x="17673" y="16470"/>
                </a:cubicBezTo>
                <a:cubicBezTo>
                  <a:pt x="17975" y="17010"/>
                  <a:pt x="18579" y="17145"/>
                  <a:pt x="19334" y="17145"/>
                </a:cubicBezTo>
                <a:cubicBezTo>
                  <a:pt x="20543" y="17145"/>
                  <a:pt x="21600" y="16335"/>
                  <a:pt x="21600" y="15120"/>
                </a:cubicBezTo>
                <a:cubicBezTo>
                  <a:pt x="21600" y="14175"/>
                  <a:pt x="20845" y="13230"/>
                  <a:pt x="19787" y="13095"/>
                </a:cubicBezTo>
                <a:cubicBezTo>
                  <a:pt x="19787" y="8505"/>
                  <a:pt x="19787" y="8505"/>
                  <a:pt x="19787" y="8505"/>
                </a:cubicBezTo>
                <a:cubicBezTo>
                  <a:pt x="20845" y="8370"/>
                  <a:pt x="21600" y="7425"/>
                  <a:pt x="21600" y="6480"/>
                </a:cubicBezTo>
                <a:close/>
                <a:moveTo>
                  <a:pt x="19334" y="5130"/>
                </a:moveTo>
                <a:cubicBezTo>
                  <a:pt x="20090" y="5130"/>
                  <a:pt x="20694" y="5805"/>
                  <a:pt x="20694" y="6480"/>
                </a:cubicBezTo>
                <a:cubicBezTo>
                  <a:pt x="20694" y="7155"/>
                  <a:pt x="20090" y="7695"/>
                  <a:pt x="19334" y="7695"/>
                </a:cubicBezTo>
                <a:cubicBezTo>
                  <a:pt x="18579" y="7695"/>
                  <a:pt x="17975" y="7155"/>
                  <a:pt x="17975" y="6480"/>
                </a:cubicBezTo>
                <a:cubicBezTo>
                  <a:pt x="17975" y="5805"/>
                  <a:pt x="18579" y="5130"/>
                  <a:pt x="19334" y="5130"/>
                </a:cubicBezTo>
                <a:close/>
                <a:moveTo>
                  <a:pt x="10876" y="810"/>
                </a:moveTo>
                <a:cubicBezTo>
                  <a:pt x="11631" y="810"/>
                  <a:pt x="12235" y="1350"/>
                  <a:pt x="12235" y="2025"/>
                </a:cubicBezTo>
                <a:cubicBezTo>
                  <a:pt x="12235" y="2295"/>
                  <a:pt x="12235" y="2430"/>
                  <a:pt x="12084" y="2700"/>
                </a:cubicBezTo>
                <a:cubicBezTo>
                  <a:pt x="12084" y="2700"/>
                  <a:pt x="12084" y="2700"/>
                  <a:pt x="12084" y="2700"/>
                </a:cubicBezTo>
                <a:cubicBezTo>
                  <a:pt x="12084" y="2700"/>
                  <a:pt x="12084" y="2700"/>
                  <a:pt x="12084" y="2700"/>
                </a:cubicBezTo>
                <a:cubicBezTo>
                  <a:pt x="11782" y="3105"/>
                  <a:pt x="11329" y="3375"/>
                  <a:pt x="10876" y="3375"/>
                </a:cubicBezTo>
                <a:cubicBezTo>
                  <a:pt x="9969" y="3375"/>
                  <a:pt x="9365" y="2835"/>
                  <a:pt x="9365" y="2025"/>
                </a:cubicBezTo>
                <a:cubicBezTo>
                  <a:pt x="9365" y="1350"/>
                  <a:pt x="9969" y="810"/>
                  <a:pt x="10876" y="810"/>
                </a:cubicBezTo>
                <a:close/>
                <a:moveTo>
                  <a:pt x="906" y="6480"/>
                </a:moveTo>
                <a:cubicBezTo>
                  <a:pt x="906" y="5805"/>
                  <a:pt x="1510" y="5130"/>
                  <a:pt x="2266" y="5130"/>
                </a:cubicBezTo>
                <a:cubicBezTo>
                  <a:pt x="3172" y="5130"/>
                  <a:pt x="3776" y="5805"/>
                  <a:pt x="3776" y="6480"/>
                </a:cubicBezTo>
                <a:cubicBezTo>
                  <a:pt x="3776" y="7155"/>
                  <a:pt x="3172" y="7695"/>
                  <a:pt x="2266" y="7695"/>
                </a:cubicBezTo>
                <a:cubicBezTo>
                  <a:pt x="1510" y="7695"/>
                  <a:pt x="906" y="7155"/>
                  <a:pt x="906" y="6480"/>
                </a:cubicBezTo>
                <a:close/>
                <a:moveTo>
                  <a:pt x="2266" y="16470"/>
                </a:moveTo>
                <a:cubicBezTo>
                  <a:pt x="1510" y="16470"/>
                  <a:pt x="906" y="15795"/>
                  <a:pt x="906" y="15120"/>
                </a:cubicBezTo>
                <a:cubicBezTo>
                  <a:pt x="906" y="14445"/>
                  <a:pt x="1510" y="13905"/>
                  <a:pt x="2266" y="13905"/>
                </a:cubicBezTo>
                <a:cubicBezTo>
                  <a:pt x="3172" y="13905"/>
                  <a:pt x="3776" y="14445"/>
                  <a:pt x="3776" y="15120"/>
                </a:cubicBezTo>
                <a:cubicBezTo>
                  <a:pt x="3776" y="15795"/>
                  <a:pt x="3172" y="16470"/>
                  <a:pt x="2266" y="16470"/>
                </a:cubicBezTo>
                <a:close/>
                <a:moveTo>
                  <a:pt x="10876" y="20790"/>
                </a:moveTo>
                <a:cubicBezTo>
                  <a:pt x="9969" y="20790"/>
                  <a:pt x="9365" y="20250"/>
                  <a:pt x="9365" y="19575"/>
                </a:cubicBezTo>
                <a:cubicBezTo>
                  <a:pt x="9365" y="18765"/>
                  <a:pt x="9969" y="18225"/>
                  <a:pt x="10876" y="18225"/>
                </a:cubicBezTo>
                <a:cubicBezTo>
                  <a:pt x="11631" y="18225"/>
                  <a:pt x="12235" y="18765"/>
                  <a:pt x="12235" y="19575"/>
                </a:cubicBezTo>
                <a:cubicBezTo>
                  <a:pt x="12235" y="20250"/>
                  <a:pt x="11631" y="20790"/>
                  <a:pt x="10876" y="20790"/>
                </a:cubicBezTo>
                <a:close/>
                <a:moveTo>
                  <a:pt x="12537" y="18225"/>
                </a:moveTo>
                <a:cubicBezTo>
                  <a:pt x="12235" y="17685"/>
                  <a:pt x="11480" y="17415"/>
                  <a:pt x="10876" y="17415"/>
                </a:cubicBezTo>
                <a:cubicBezTo>
                  <a:pt x="10120" y="17415"/>
                  <a:pt x="9516" y="17685"/>
                  <a:pt x="9063" y="18225"/>
                </a:cubicBezTo>
                <a:cubicBezTo>
                  <a:pt x="4531" y="15795"/>
                  <a:pt x="4531" y="15795"/>
                  <a:pt x="4531" y="15795"/>
                </a:cubicBezTo>
                <a:cubicBezTo>
                  <a:pt x="4531" y="15660"/>
                  <a:pt x="4683" y="15390"/>
                  <a:pt x="4683" y="15120"/>
                </a:cubicBezTo>
                <a:cubicBezTo>
                  <a:pt x="4683" y="14175"/>
                  <a:pt x="3776" y="13230"/>
                  <a:pt x="2719" y="13095"/>
                </a:cubicBezTo>
                <a:cubicBezTo>
                  <a:pt x="2719" y="8505"/>
                  <a:pt x="2719" y="8505"/>
                  <a:pt x="2719" y="8505"/>
                </a:cubicBezTo>
                <a:cubicBezTo>
                  <a:pt x="3776" y="8370"/>
                  <a:pt x="4683" y="7425"/>
                  <a:pt x="4683" y="6480"/>
                </a:cubicBezTo>
                <a:cubicBezTo>
                  <a:pt x="4683" y="6210"/>
                  <a:pt x="4531" y="5940"/>
                  <a:pt x="4531" y="5805"/>
                </a:cubicBezTo>
                <a:cubicBezTo>
                  <a:pt x="9063" y="3375"/>
                  <a:pt x="9063" y="3375"/>
                  <a:pt x="9063" y="3375"/>
                </a:cubicBezTo>
                <a:cubicBezTo>
                  <a:pt x="9516" y="3915"/>
                  <a:pt x="10120" y="4185"/>
                  <a:pt x="10876" y="4185"/>
                </a:cubicBezTo>
                <a:cubicBezTo>
                  <a:pt x="11480" y="4185"/>
                  <a:pt x="12084" y="3915"/>
                  <a:pt x="12537" y="3375"/>
                </a:cubicBezTo>
                <a:cubicBezTo>
                  <a:pt x="17220" y="5805"/>
                  <a:pt x="17220" y="5805"/>
                  <a:pt x="17220" y="5805"/>
                </a:cubicBezTo>
                <a:cubicBezTo>
                  <a:pt x="17069" y="5940"/>
                  <a:pt x="17069" y="6210"/>
                  <a:pt x="17069" y="6480"/>
                </a:cubicBezTo>
                <a:cubicBezTo>
                  <a:pt x="17069" y="7425"/>
                  <a:pt x="17824" y="8235"/>
                  <a:pt x="18881" y="8505"/>
                </a:cubicBezTo>
                <a:cubicBezTo>
                  <a:pt x="18881" y="13095"/>
                  <a:pt x="18881" y="13095"/>
                  <a:pt x="18881" y="13095"/>
                </a:cubicBezTo>
                <a:cubicBezTo>
                  <a:pt x="17824" y="13230"/>
                  <a:pt x="17069" y="14175"/>
                  <a:pt x="17069" y="15120"/>
                </a:cubicBezTo>
                <a:cubicBezTo>
                  <a:pt x="17069" y="15390"/>
                  <a:pt x="17069" y="15660"/>
                  <a:pt x="17220" y="15795"/>
                </a:cubicBezTo>
                <a:lnTo>
                  <a:pt x="12537" y="18225"/>
                </a:lnTo>
                <a:close/>
                <a:moveTo>
                  <a:pt x="20694" y="15120"/>
                </a:moveTo>
                <a:cubicBezTo>
                  <a:pt x="20694" y="15795"/>
                  <a:pt x="20090" y="16470"/>
                  <a:pt x="19334" y="16470"/>
                </a:cubicBezTo>
                <a:cubicBezTo>
                  <a:pt x="18579" y="16470"/>
                  <a:pt x="17975" y="15795"/>
                  <a:pt x="17975" y="15120"/>
                </a:cubicBezTo>
                <a:cubicBezTo>
                  <a:pt x="17975" y="14445"/>
                  <a:pt x="18579" y="13905"/>
                  <a:pt x="19334" y="13905"/>
                </a:cubicBezTo>
                <a:cubicBezTo>
                  <a:pt x="20090" y="13905"/>
                  <a:pt x="20694" y="14445"/>
                  <a:pt x="20694" y="15120"/>
                </a:cubicBezTo>
                <a:close/>
                <a:moveTo>
                  <a:pt x="12990" y="12420"/>
                </a:moveTo>
                <a:cubicBezTo>
                  <a:pt x="12990" y="10935"/>
                  <a:pt x="12990" y="10935"/>
                  <a:pt x="12990" y="10935"/>
                </a:cubicBezTo>
                <a:cubicBezTo>
                  <a:pt x="13292" y="10665"/>
                  <a:pt x="13443" y="10395"/>
                  <a:pt x="13443" y="9990"/>
                </a:cubicBezTo>
                <a:cubicBezTo>
                  <a:pt x="13443" y="8100"/>
                  <a:pt x="13443" y="8100"/>
                  <a:pt x="13443" y="8100"/>
                </a:cubicBezTo>
                <a:cubicBezTo>
                  <a:pt x="13443" y="7020"/>
                  <a:pt x="12386" y="6075"/>
                  <a:pt x="11027" y="6075"/>
                </a:cubicBezTo>
                <a:cubicBezTo>
                  <a:pt x="10573" y="6075"/>
                  <a:pt x="10573" y="6075"/>
                  <a:pt x="10573" y="6075"/>
                </a:cubicBezTo>
                <a:cubicBezTo>
                  <a:pt x="9365" y="6075"/>
                  <a:pt x="8308" y="7020"/>
                  <a:pt x="8308" y="8100"/>
                </a:cubicBezTo>
                <a:cubicBezTo>
                  <a:pt x="8308" y="9990"/>
                  <a:pt x="8308" y="9990"/>
                  <a:pt x="8308" y="9990"/>
                </a:cubicBezTo>
                <a:cubicBezTo>
                  <a:pt x="8308" y="10395"/>
                  <a:pt x="8459" y="10665"/>
                  <a:pt x="8610" y="10935"/>
                </a:cubicBezTo>
                <a:cubicBezTo>
                  <a:pt x="8610" y="12420"/>
                  <a:pt x="8610" y="12420"/>
                  <a:pt x="8610" y="12420"/>
                </a:cubicBezTo>
                <a:cubicBezTo>
                  <a:pt x="8157" y="12690"/>
                  <a:pt x="6948" y="13230"/>
                  <a:pt x="5740" y="14040"/>
                </a:cubicBezTo>
                <a:cubicBezTo>
                  <a:pt x="5589" y="14175"/>
                  <a:pt x="5589" y="14445"/>
                  <a:pt x="5740" y="14715"/>
                </a:cubicBezTo>
                <a:cubicBezTo>
                  <a:pt x="5891" y="14850"/>
                  <a:pt x="6193" y="14850"/>
                  <a:pt x="6344" y="14715"/>
                </a:cubicBezTo>
                <a:cubicBezTo>
                  <a:pt x="7552" y="13770"/>
                  <a:pt x="9063" y="13095"/>
                  <a:pt x="9214" y="13095"/>
                </a:cubicBezTo>
                <a:cubicBezTo>
                  <a:pt x="9516" y="12960"/>
                  <a:pt x="9516" y="12825"/>
                  <a:pt x="9516" y="12555"/>
                </a:cubicBezTo>
                <a:cubicBezTo>
                  <a:pt x="9516" y="10800"/>
                  <a:pt x="9516" y="10800"/>
                  <a:pt x="9516" y="10800"/>
                </a:cubicBezTo>
                <a:cubicBezTo>
                  <a:pt x="9516" y="10665"/>
                  <a:pt x="9516" y="10530"/>
                  <a:pt x="9365" y="10395"/>
                </a:cubicBezTo>
                <a:cubicBezTo>
                  <a:pt x="9214" y="10395"/>
                  <a:pt x="9214" y="10260"/>
                  <a:pt x="9214" y="9990"/>
                </a:cubicBezTo>
                <a:cubicBezTo>
                  <a:pt x="9214" y="8100"/>
                  <a:pt x="9214" y="8100"/>
                  <a:pt x="9214" y="8100"/>
                </a:cubicBezTo>
                <a:cubicBezTo>
                  <a:pt x="9214" y="7425"/>
                  <a:pt x="9818" y="6885"/>
                  <a:pt x="10573" y="6885"/>
                </a:cubicBezTo>
                <a:cubicBezTo>
                  <a:pt x="11027" y="6885"/>
                  <a:pt x="11027" y="6885"/>
                  <a:pt x="11027" y="6885"/>
                </a:cubicBezTo>
                <a:cubicBezTo>
                  <a:pt x="11933" y="6885"/>
                  <a:pt x="12537" y="7425"/>
                  <a:pt x="12537" y="8100"/>
                </a:cubicBezTo>
                <a:cubicBezTo>
                  <a:pt x="12537" y="9990"/>
                  <a:pt x="12537" y="9990"/>
                  <a:pt x="12537" y="9990"/>
                </a:cubicBezTo>
                <a:cubicBezTo>
                  <a:pt x="12537" y="10260"/>
                  <a:pt x="12386" y="10395"/>
                  <a:pt x="12235" y="10395"/>
                </a:cubicBezTo>
                <a:cubicBezTo>
                  <a:pt x="12235" y="10530"/>
                  <a:pt x="12084" y="10665"/>
                  <a:pt x="12084" y="10800"/>
                </a:cubicBezTo>
                <a:cubicBezTo>
                  <a:pt x="12084" y="12555"/>
                  <a:pt x="12084" y="12555"/>
                  <a:pt x="12084" y="12555"/>
                </a:cubicBezTo>
                <a:cubicBezTo>
                  <a:pt x="12084" y="12825"/>
                  <a:pt x="12235" y="12960"/>
                  <a:pt x="12386" y="13095"/>
                </a:cubicBezTo>
                <a:cubicBezTo>
                  <a:pt x="12688" y="13095"/>
                  <a:pt x="14048" y="13770"/>
                  <a:pt x="15256" y="14715"/>
                </a:cubicBezTo>
                <a:cubicBezTo>
                  <a:pt x="15407" y="14715"/>
                  <a:pt x="15558" y="14850"/>
                  <a:pt x="15558" y="14850"/>
                </a:cubicBezTo>
                <a:cubicBezTo>
                  <a:pt x="15709" y="14850"/>
                  <a:pt x="15860" y="14715"/>
                  <a:pt x="16011" y="14715"/>
                </a:cubicBezTo>
                <a:cubicBezTo>
                  <a:pt x="16162" y="14445"/>
                  <a:pt x="16011" y="14175"/>
                  <a:pt x="15860" y="14040"/>
                </a:cubicBezTo>
                <a:cubicBezTo>
                  <a:pt x="14803" y="13230"/>
                  <a:pt x="13443" y="12690"/>
                  <a:pt x="12990" y="12420"/>
                </a:cubicBezTo>
                <a:close/>
              </a:path>
            </a:pathLst>
          </a:custGeom>
          <a:solidFill>
            <a:schemeClr val="accent6">
              <a:lumMod val="50000"/>
            </a:schemeClr>
          </a:solidFill>
          <a:ln w="12700">
            <a:noFill/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BAD6BFB-E868-226A-5134-BDA13873272B}"/>
              </a:ext>
            </a:extLst>
          </p:cNvPr>
          <p:cNvSpPr/>
          <p:nvPr/>
        </p:nvSpPr>
        <p:spPr>
          <a:xfrm rot="20380209">
            <a:off x="-201818" y="850830"/>
            <a:ext cx="7460335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2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Challenges !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B5EC06-CD69-3DFF-DFB8-21C01A3C3C44}"/>
              </a:ext>
            </a:extLst>
          </p:cNvPr>
          <p:cNvSpPr txBox="1"/>
          <p:nvPr/>
        </p:nvSpPr>
        <p:spPr>
          <a:xfrm>
            <a:off x="7223713" y="1648069"/>
            <a:ext cx="4324845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Ensuring users can’t break the process</a:t>
            </a:r>
          </a:p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FA8A80-67F8-55BB-38E0-C96546A6A0B2}"/>
              </a:ext>
            </a:extLst>
          </p:cNvPr>
          <p:cNvSpPr txBox="1"/>
          <p:nvPr/>
        </p:nvSpPr>
        <p:spPr>
          <a:xfrm>
            <a:off x="7113708" y="3812864"/>
            <a:ext cx="7378262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Creating useful graphs and presentations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445E52D-E0EC-4DDD-873F-89A97A17E0CA}"/>
              </a:ext>
            </a:extLst>
          </p:cNvPr>
          <p:cNvSpPr txBox="1"/>
          <p:nvPr/>
        </p:nvSpPr>
        <p:spPr>
          <a:xfrm rot="10800000" flipV="1">
            <a:off x="8369624" y="5789114"/>
            <a:ext cx="2204777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Result formatting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8E2BD4B-3FED-BCE9-369E-DAD3B6A3E937}"/>
              </a:ext>
            </a:extLst>
          </p:cNvPr>
          <p:cNvSpPr txBox="1"/>
          <p:nvPr/>
        </p:nvSpPr>
        <p:spPr>
          <a:xfrm>
            <a:off x="618724" y="2669310"/>
            <a:ext cx="4827602" cy="30469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242524"/>
              </a:solidFill>
              <a:effectLst/>
              <a:uFillTx/>
              <a:latin typeface="Bahnschrift Condensed" panose="020B0502040204020203" pitchFamily="34" charset="0"/>
              <a:sym typeface="Helvetica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25B59A"/>
                </a:solidFill>
                <a:effectLst/>
                <a:uFillTx/>
                <a:latin typeface="Bahnschrift Condensed" panose="020B0502040204020203" pitchFamily="34" charset="0"/>
                <a:sym typeface="Helvetica"/>
              </a:rPr>
              <a:t>THANK YOU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242524"/>
                </a:solidFill>
                <a:effectLst/>
                <a:uFillTx/>
                <a:latin typeface="Bahnschrift Condensed" panose="020B0502040204020203" pitchFamily="34" charset="0"/>
                <a:sym typeface="Helvetica"/>
              </a:rPr>
              <a:t>FIRAS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242524"/>
                </a:solidFill>
                <a:effectLst/>
                <a:uFillTx/>
                <a:latin typeface="Bahnschrift Condensed" panose="020B0502040204020203" pitchFamily="34" charset="0"/>
                <a:sym typeface="Helvetica"/>
              </a:rPr>
              <a:t>K</a:t>
            </a:r>
            <a:r>
              <a:rPr lang="en-US" sz="3200" dirty="0">
                <a:latin typeface="Bahnschrift Condensed" panose="020B0502040204020203" pitchFamily="34" charset="0"/>
              </a:rPr>
              <a:t>YLE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242524"/>
              </a:solidFill>
              <a:effectLst/>
              <a:uFillTx/>
              <a:latin typeface="Bahnschrift Condensed" panose="020B0502040204020203" pitchFamily="34" charset="0"/>
              <a:sym typeface="Helvetica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latin typeface="Bahnschrift Condensed" panose="020B0502040204020203" pitchFamily="34" charset="0"/>
              </a:rPr>
              <a:t>JENNIFER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latin typeface="Bahnschrift Condensed" panose="020B0502040204020203" pitchFamily="34" charset="0"/>
              </a:rPr>
              <a:t>FOR YOUR ADVICE AND ENCOURAGE 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242524"/>
              </a:solidFill>
              <a:effectLst/>
              <a:uFillTx/>
              <a:latin typeface="Bahnschrift Condensed" panose="020B0502040204020203" pitchFamily="34" charset="0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67480811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Text Placeholder 4"/>
          <p:cNvSpPr txBox="1"/>
          <p:nvPr/>
        </p:nvSpPr>
        <p:spPr>
          <a:xfrm>
            <a:off x="893762" y="4068850"/>
            <a:ext cx="2687784" cy="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1200">
                <a:solidFill>
                  <a:srgbClr val="242524">
                    <a:alpha val="70000"/>
                  </a:srgbClr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242524">
                  <a:alpha val="70000"/>
                </a:srgbClr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4" name="Freeform 13"/>
          <p:cNvSpPr/>
          <p:nvPr/>
        </p:nvSpPr>
        <p:spPr>
          <a:xfrm flipH="1">
            <a:off x="89376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5" name="Freeform 13"/>
          <p:cNvSpPr/>
          <p:nvPr/>
        </p:nvSpPr>
        <p:spPr>
          <a:xfrm flipH="1">
            <a:off x="1282384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6" name="Freeform 13"/>
          <p:cNvSpPr/>
          <p:nvPr/>
        </p:nvSpPr>
        <p:spPr>
          <a:xfrm flipH="1">
            <a:off x="1671006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7" name="Freeform 13"/>
          <p:cNvSpPr/>
          <p:nvPr/>
        </p:nvSpPr>
        <p:spPr>
          <a:xfrm flipH="1">
            <a:off x="2059628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8" name="Freeform 13"/>
          <p:cNvSpPr/>
          <p:nvPr/>
        </p:nvSpPr>
        <p:spPr>
          <a:xfrm flipH="1">
            <a:off x="2448250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9" name="Freeform 13"/>
          <p:cNvSpPr/>
          <p:nvPr/>
        </p:nvSpPr>
        <p:spPr>
          <a:xfrm flipH="1">
            <a:off x="283687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0" name="Freeform 13"/>
          <p:cNvSpPr/>
          <p:nvPr/>
        </p:nvSpPr>
        <p:spPr>
          <a:xfrm flipH="1">
            <a:off x="3225494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25B59A">
              <a:alpha val="7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1" name="Freeform 13"/>
          <p:cNvSpPr/>
          <p:nvPr/>
        </p:nvSpPr>
        <p:spPr>
          <a:xfrm flipH="1">
            <a:off x="3614116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2" name="Freeform 14"/>
          <p:cNvSpPr/>
          <p:nvPr/>
        </p:nvSpPr>
        <p:spPr>
          <a:xfrm flipH="1">
            <a:off x="4002737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3DAF1F-1D68-60A4-6BEB-0BBD03CABD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94" y="93688"/>
            <a:ext cx="1088505" cy="736629"/>
          </a:xfrm>
          <a:prstGeom prst="roundRect">
            <a:avLst/>
          </a:prstGeom>
        </p:spPr>
      </p:pic>
      <p:sp>
        <p:nvSpPr>
          <p:cNvPr id="2" name="TextBox 5">
            <a:extLst>
              <a:ext uri="{FF2B5EF4-FFF2-40B4-BE49-F238E27FC236}">
                <a16:creationId xmlns:a16="http://schemas.microsoft.com/office/drawing/2014/main" id="{EBEEA572-E3D9-DD9F-E980-FCED5B62FFE2}"/>
              </a:ext>
            </a:extLst>
          </p:cNvPr>
          <p:cNvSpPr txBox="1"/>
          <p:nvPr/>
        </p:nvSpPr>
        <p:spPr>
          <a:xfrm>
            <a:off x="4534675" y="2521885"/>
            <a:ext cx="3122651" cy="135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sz="4400"/>
            </a:pPr>
            <a:endParaRPr lang="en-US" dirty="0"/>
          </a:p>
          <a:p>
            <a:pPr algn="ctr">
              <a:defRPr sz="4400"/>
            </a:pPr>
            <a:r>
              <a:rPr lang="en-US" dirty="0">
                <a:latin typeface="Berlin Sans FB Demi" panose="020E0802020502020306" pitchFamily="34" charset="0"/>
              </a:rPr>
              <a:t>  </a:t>
            </a:r>
            <a:r>
              <a:rPr lang="en-US" dirty="0">
                <a:solidFill>
                  <a:srgbClr val="25B59A"/>
                </a:solidFill>
                <a:latin typeface="Berlin Sans FB Demi" panose="020E0802020502020306" pitchFamily="34" charset="0"/>
              </a:rPr>
              <a:t>Next</a:t>
            </a:r>
            <a:r>
              <a:rPr lang="en-US" dirty="0">
                <a:latin typeface="Berlin Sans FB Demi" panose="020E0802020502020306" pitchFamily="34" charset="0"/>
              </a:rPr>
              <a:t> St</a:t>
            </a:r>
            <a:r>
              <a:rPr lang="en-US" dirty="0">
                <a:solidFill>
                  <a:srgbClr val="25B59A"/>
                </a:solidFill>
                <a:latin typeface="Berlin Sans FB Demi" panose="020E0802020502020306" pitchFamily="34" charset="0"/>
              </a:rPr>
              <a:t>e</a:t>
            </a:r>
            <a:r>
              <a:rPr lang="en-US" dirty="0">
                <a:latin typeface="Berlin Sans FB Demi" panose="020E0802020502020306" pitchFamily="34" charset="0"/>
              </a:rPr>
              <a:t>ps?</a:t>
            </a:r>
            <a:endParaRPr dirty="0">
              <a:latin typeface="Berlin Sans FB Demi" panose="020E0802020502020306" pitchFamily="34" charset="0"/>
            </a:endParaRPr>
          </a:p>
        </p:txBody>
      </p:sp>
      <p:sp>
        <p:nvSpPr>
          <p:cNvPr id="3" name="Freeform 2127">
            <a:extLst>
              <a:ext uri="{FF2B5EF4-FFF2-40B4-BE49-F238E27FC236}">
                <a16:creationId xmlns:a16="http://schemas.microsoft.com/office/drawing/2014/main" id="{1D672CF3-F536-2311-6EF0-FEFBDEAC75A4}"/>
              </a:ext>
            </a:extLst>
          </p:cNvPr>
          <p:cNvSpPr/>
          <p:nvPr/>
        </p:nvSpPr>
        <p:spPr>
          <a:xfrm>
            <a:off x="5822949" y="2463879"/>
            <a:ext cx="546100" cy="550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0" y="17955"/>
                </a:moveTo>
                <a:cubicBezTo>
                  <a:pt x="20520" y="16065"/>
                  <a:pt x="21600" y="13500"/>
                  <a:pt x="21600" y="10800"/>
                </a:cubicBezTo>
                <a:cubicBezTo>
                  <a:pt x="21600" y="7965"/>
                  <a:pt x="20520" y="5400"/>
                  <a:pt x="18630" y="3375"/>
                </a:cubicBezTo>
                <a:cubicBezTo>
                  <a:pt x="18630" y="3375"/>
                  <a:pt x="18630" y="3375"/>
                  <a:pt x="18630" y="3375"/>
                </a:cubicBezTo>
                <a:cubicBezTo>
                  <a:pt x="18630" y="3375"/>
                  <a:pt x="18630" y="3375"/>
                  <a:pt x="18630" y="3375"/>
                </a:cubicBezTo>
                <a:cubicBezTo>
                  <a:pt x="16740" y="1350"/>
                  <a:pt x="14175" y="135"/>
                  <a:pt x="11205" y="0"/>
                </a:cubicBezTo>
                <a:cubicBezTo>
                  <a:pt x="11205" y="0"/>
                  <a:pt x="11205" y="0"/>
                  <a:pt x="11205" y="0"/>
                </a:cubicBezTo>
                <a:cubicBezTo>
                  <a:pt x="10935" y="0"/>
                  <a:pt x="10935" y="0"/>
                  <a:pt x="10935" y="0"/>
                </a:cubicBezTo>
                <a:cubicBezTo>
                  <a:pt x="10935" y="0"/>
                  <a:pt x="10800" y="0"/>
                  <a:pt x="10800" y="0"/>
                </a:cubicBezTo>
                <a:cubicBezTo>
                  <a:pt x="10800" y="0"/>
                  <a:pt x="10665" y="0"/>
                  <a:pt x="10665" y="0"/>
                </a:cubicBezTo>
                <a:cubicBezTo>
                  <a:pt x="10395" y="0"/>
                  <a:pt x="10395" y="0"/>
                  <a:pt x="10395" y="0"/>
                </a:cubicBezTo>
                <a:cubicBezTo>
                  <a:pt x="10395" y="0"/>
                  <a:pt x="10395" y="0"/>
                  <a:pt x="10395" y="0"/>
                </a:cubicBezTo>
                <a:cubicBezTo>
                  <a:pt x="7425" y="135"/>
                  <a:pt x="4860" y="1350"/>
                  <a:pt x="2970" y="3375"/>
                </a:cubicBezTo>
                <a:cubicBezTo>
                  <a:pt x="2970" y="3375"/>
                  <a:pt x="2970" y="3375"/>
                  <a:pt x="2970" y="3375"/>
                </a:cubicBezTo>
                <a:cubicBezTo>
                  <a:pt x="2970" y="3375"/>
                  <a:pt x="2970" y="3375"/>
                  <a:pt x="2970" y="3375"/>
                </a:cubicBezTo>
                <a:cubicBezTo>
                  <a:pt x="1080" y="5400"/>
                  <a:pt x="0" y="7965"/>
                  <a:pt x="0" y="10800"/>
                </a:cubicBezTo>
                <a:cubicBezTo>
                  <a:pt x="0" y="13500"/>
                  <a:pt x="1080" y="16065"/>
                  <a:pt x="2700" y="17955"/>
                </a:cubicBezTo>
                <a:cubicBezTo>
                  <a:pt x="2700" y="17955"/>
                  <a:pt x="2700" y="17955"/>
                  <a:pt x="2700" y="17955"/>
                </a:cubicBezTo>
                <a:cubicBezTo>
                  <a:pt x="2700" y="17955"/>
                  <a:pt x="2700" y="17955"/>
                  <a:pt x="2700" y="17955"/>
                </a:cubicBezTo>
                <a:cubicBezTo>
                  <a:pt x="4590" y="20115"/>
                  <a:pt x="7425" y="21465"/>
                  <a:pt x="10395" y="21600"/>
                </a:cubicBezTo>
                <a:cubicBezTo>
                  <a:pt x="10395" y="21600"/>
                  <a:pt x="10395" y="21600"/>
                  <a:pt x="10395" y="21600"/>
                </a:cubicBezTo>
                <a:cubicBezTo>
                  <a:pt x="10665" y="21600"/>
                  <a:pt x="10665" y="21600"/>
                  <a:pt x="10665" y="21600"/>
                </a:cubicBezTo>
                <a:cubicBezTo>
                  <a:pt x="10665" y="21600"/>
                  <a:pt x="10800" y="21600"/>
                  <a:pt x="10800" y="21600"/>
                </a:cubicBezTo>
                <a:cubicBezTo>
                  <a:pt x="10800" y="21600"/>
                  <a:pt x="10935" y="21600"/>
                  <a:pt x="10935" y="21600"/>
                </a:cubicBezTo>
                <a:cubicBezTo>
                  <a:pt x="11205" y="21600"/>
                  <a:pt x="11205" y="21600"/>
                  <a:pt x="11205" y="21600"/>
                </a:cubicBezTo>
                <a:cubicBezTo>
                  <a:pt x="11205" y="21600"/>
                  <a:pt x="11205" y="21600"/>
                  <a:pt x="11205" y="21600"/>
                </a:cubicBezTo>
                <a:cubicBezTo>
                  <a:pt x="14175" y="21465"/>
                  <a:pt x="17010" y="20115"/>
                  <a:pt x="18900" y="17955"/>
                </a:cubicBezTo>
                <a:cubicBezTo>
                  <a:pt x="18900" y="17955"/>
                  <a:pt x="18900" y="17955"/>
                  <a:pt x="18900" y="17955"/>
                </a:cubicBezTo>
                <a:cubicBezTo>
                  <a:pt x="18900" y="17955"/>
                  <a:pt x="18900" y="17955"/>
                  <a:pt x="18900" y="17955"/>
                </a:cubicBezTo>
                <a:close/>
                <a:moveTo>
                  <a:pt x="810" y="11205"/>
                </a:moveTo>
                <a:cubicBezTo>
                  <a:pt x="5265" y="11205"/>
                  <a:pt x="5265" y="11205"/>
                  <a:pt x="5265" y="11205"/>
                </a:cubicBezTo>
                <a:cubicBezTo>
                  <a:pt x="5265" y="12690"/>
                  <a:pt x="5535" y="14310"/>
                  <a:pt x="6075" y="15660"/>
                </a:cubicBezTo>
                <a:cubicBezTo>
                  <a:pt x="5130" y="16065"/>
                  <a:pt x="4050" y="16605"/>
                  <a:pt x="3105" y="17280"/>
                </a:cubicBezTo>
                <a:cubicBezTo>
                  <a:pt x="1755" y="15660"/>
                  <a:pt x="810" y="13500"/>
                  <a:pt x="810" y="11205"/>
                </a:cubicBezTo>
                <a:close/>
                <a:moveTo>
                  <a:pt x="3240" y="4050"/>
                </a:moveTo>
                <a:cubicBezTo>
                  <a:pt x="4185" y="4725"/>
                  <a:pt x="5265" y="5130"/>
                  <a:pt x="6210" y="5535"/>
                </a:cubicBezTo>
                <a:cubicBezTo>
                  <a:pt x="5670" y="7020"/>
                  <a:pt x="5265" y="8775"/>
                  <a:pt x="5265" y="10395"/>
                </a:cubicBezTo>
                <a:cubicBezTo>
                  <a:pt x="810" y="10395"/>
                  <a:pt x="810" y="10395"/>
                  <a:pt x="810" y="10395"/>
                </a:cubicBezTo>
                <a:cubicBezTo>
                  <a:pt x="810" y="7965"/>
                  <a:pt x="1755" y="5805"/>
                  <a:pt x="3240" y="4050"/>
                </a:cubicBezTo>
                <a:close/>
                <a:moveTo>
                  <a:pt x="20790" y="10395"/>
                </a:moveTo>
                <a:cubicBezTo>
                  <a:pt x="16335" y="10395"/>
                  <a:pt x="16335" y="10395"/>
                  <a:pt x="16335" y="10395"/>
                </a:cubicBezTo>
                <a:cubicBezTo>
                  <a:pt x="16335" y="8775"/>
                  <a:pt x="15930" y="7020"/>
                  <a:pt x="15390" y="5535"/>
                </a:cubicBezTo>
                <a:cubicBezTo>
                  <a:pt x="16335" y="5130"/>
                  <a:pt x="17415" y="4725"/>
                  <a:pt x="18360" y="4050"/>
                </a:cubicBezTo>
                <a:cubicBezTo>
                  <a:pt x="19845" y="5805"/>
                  <a:pt x="20790" y="7965"/>
                  <a:pt x="20790" y="10395"/>
                </a:cubicBezTo>
                <a:close/>
                <a:moveTo>
                  <a:pt x="10395" y="5535"/>
                </a:moveTo>
                <a:cubicBezTo>
                  <a:pt x="9315" y="5535"/>
                  <a:pt x="8235" y="5400"/>
                  <a:pt x="7290" y="5130"/>
                </a:cubicBezTo>
                <a:cubicBezTo>
                  <a:pt x="7965" y="3510"/>
                  <a:pt x="9045" y="2160"/>
                  <a:pt x="10395" y="945"/>
                </a:cubicBezTo>
                <a:lnTo>
                  <a:pt x="10395" y="5535"/>
                </a:lnTo>
                <a:close/>
                <a:moveTo>
                  <a:pt x="10395" y="6345"/>
                </a:moveTo>
                <a:cubicBezTo>
                  <a:pt x="10395" y="10395"/>
                  <a:pt x="10395" y="10395"/>
                  <a:pt x="10395" y="10395"/>
                </a:cubicBezTo>
                <a:cubicBezTo>
                  <a:pt x="5940" y="10395"/>
                  <a:pt x="5940" y="10395"/>
                  <a:pt x="5940" y="10395"/>
                </a:cubicBezTo>
                <a:cubicBezTo>
                  <a:pt x="6075" y="8775"/>
                  <a:pt x="6345" y="7290"/>
                  <a:pt x="7020" y="5805"/>
                </a:cubicBezTo>
                <a:cubicBezTo>
                  <a:pt x="8100" y="6075"/>
                  <a:pt x="9180" y="6345"/>
                  <a:pt x="10395" y="6345"/>
                </a:cubicBezTo>
                <a:close/>
                <a:moveTo>
                  <a:pt x="11205" y="6345"/>
                </a:moveTo>
                <a:cubicBezTo>
                  <a:pt x="12420" y="6345"/>
                  <a:pt x="13500" y="6075"/>
                  <a:pt x="14580" y="5805"/>
                </a:cubicBezTo>
                <a:cubicBezTo>
                  <a:pt x="15255" y="7290"/>
                  <a:pt x="15525" y="8775"/>
                  <a:pt x="15660" y="10395"/>
                </a:cubicBezTo>
                <a:cubicBezTo>
                  <a:pt x="11205" y="10395"/>
                  <a:pt x="11205" y="10395"/>
                  <a:pt x="11205" y="10395"/>
                </a:cubicBezTo>
                <a:lnTo>
                  <a:pt x="11205" y="6345"/>
                </a:lnTo>
                <a:close/>
                <a:moveTo>
                  <a:pt x="11205" y="5535"/>
                </a:moveTo>
                <a:cubicBezTo>
                  <a:pt x="11205" y="945"/>
                  <a:pt x="11205" y="945"/>
                  <a:pt x="11205" y="945"/>
                </a:cubicBezTo>
                <a:cubicBezTo>
                  <a:pt x="12555" y="2160"/>
                  <a:pt x="13635" y="3510"/>
                  <a:pt x="14310" y="5130"/>
                </a:cubicBezTo>
                <a:cubicBezTo>
                  <a:pt x="13365" y="5400"/>
                  <a:pt x="12285" y="5535"/>
                  <a:pt x="11205" y="5535"/>
                </a:cubicBezTo>
                <a:close/>
                <a:moveTo>
                  <a:pt x="14985" y="4860"/>
                </a:moveTo>
                <a:cubicBezTo>
                  <a:pt x="14310" y="3375"/>
                  <a:pt x="13365" y="2025"/>
                  <a:pt x="12150" y="810"/>
                </a:cubicBezTo>
                <a:cubicBezTo>
                  <a:pt x="14310" y="1080"/>
                  <a:pt x="16200" y="2160"/>
                  <a:pt x="17820" y="3510"/>
                </a:cubicBezTo>
                <a:cubicBezTo>
                  <a:pt x="16875" y="4050"/>
                  <a:pt x="16065" y="4590"/>
                  <a:pt x="14985" y="4860"/>
                </a:cubicBezTo>
                <a:close/>
                <a:moveTo>
                  <a:pt x="6615" y="4860"/>
                </a:moveTo>
                <a:cubicBezTo>
                  <a:pt x="5670" y="4590"/>
                  <a:pt x="4725" y="4050"/>
                  <a:pt x="3780" y="3510"/>
                </a:cubicBezTo>
                <a:cubicBezTo>
                  <a:pt x="5400" y="2160"/>
                  <a:pt x="7290" y="1080"/>
                  <a:pt x="9450" y="810"/>
                </a:cubicBezTo>
                <a:cubicBezTo>
                  <a:pt x="8235" y="2025"/>
                  <a:pt x="7290" y="3375"/>
                  <a:pt x="6615" y="4860"/>
                </a:cubicBezTo>
                <a:close/>
                <a:moveTo>
                  <a:pt x="5940" y="11205"/>
                </a:moveTo>
                <a:cubicBezTo>
                  <a:pt x="10395" y="11205"/>
                  <a:pt x="10395" y="11205"/>
                  <a:pt x="10395" y="11205"/>
                </a:cubicBezTo>
                <a:cubicBezTo>
                  <a:pt x="10395" y="14850"/>
                  <a:pt x="10395" y="14850"/>
                  <a:pt x="10395" y="14850"/>
                </a:cubicBezTo>
                <a:cubicBezTo>
                  <a:pt x="9180" y="14985"/>
                  <a:pt x="7965" y="15120"/>
                  <a:pt x="6885" y="15525"/>
                </a:cubicBezTo>
                <a:cubicBezTo>
                  <a:pt x="6345" y="14175"/>
                  <a:pt x="6075" y="12690"/>
                  <a:pt x="5940" y="11205"/>
                </a:cubicBezTo>
                <a:close/>
                <a:moveTo>
                  <a:pt x="10395" y="15660"/>
                </a:moveTo>
                <a:cubicBezTo>
                  <a:pt x="10395" y="20655"/>
                  <a:pt x="10395" y="20655"/>
                  <a:pt x="10395" y="20655"/>
                </a:cubicBezTo>
                <a:cubicBezTo>
                  <a:pt x="9045" y="19305"/>
                  <a:pt x="7830" y="17820"/>
                  <a:pt x="7155" y="16200"/>
                </a:cubicBezTo>
                <a:cubicBezTo>
                  <a:pt x="8235" y="15930"/>
                  <a:pt x="9315" y="15660"/>
                  <a:pt x="10395" y="15660"/>
                </a:cubicBezTo>
                <a:close/>
                <a:moveTo>
                  <a:pt x="11205" y="20655"/>
                </a:moveTo>
                <a:cubicBezTo>
                  <a:pt x="11205" y="15660"/>
                  <a:pt x="11205" y="15660"/>
                  <a:pt x="11205" y="15660"/>
                </a:cubicBezTo>
                <a:cubicBezTo>
                  <a:pt x="12285" y="15660"/>
                  <a:pt x="13365" y="15930"/>
                  <a:pt x="14445" y="16200"/>
                </a:cubicBezTo>
                <a:cubicBezTo>
                  <a:pt x="13770" y="17820"/>
                  <a:pt x="12555" y="19305"/>
                  <a:pt x="11205" y="20655"/>
                </a:cubicBezTo>
                <a:close/>
                <a:moveTo>
                  <a:pt x="11205" y="14850"/>
                </a:moveTo>
                <a:cubicBezTo>
                  <a:pt x="11205" y="11205"/>
                  <a:pt x="11205" y="11205"/>
                  <a:pt x="11205" y="11205"/>
                </a:cubicBezTo>
                <a:cubicBezTo>
                  <a:pt x="15660" y="11205"/>
                  <a:pt x="15660" y="11205"/>
                  <a:pt x="15660" y="11205"/>
                </a:cubicBezTo>
                <a:cubicBezTo>
                  <a:pt x="15525" y="12690"/>
                  <a:pt x="15255" y="14175"/>
                  <a:pt x="14715" y="15525"/>
                </a:cubicBezTo>
                <a:cubicBezTo>
                  <a:pt x="13635" y="15120"/>
                  <a:pt x="12420" y="14985"/>
                  <a:pt x="11205" y="14850"/>
                </a:cubicBezTo>
                <a:close/>
                <a:moveTo>
                  <a:pt x="16335" y="11205"/>
                </a:moveTo>
                <a:cubicBezTo>
                  <a:pt x="20790" y="11205"/>
                  <a:pt x="20790" y="11205"/>
                  <a:pt x="20790" y="11205"/>
                </a:cubicBezTo>
                <a:cubicBezTo>
                  <a:pt x="20790" y="13500"/>
                  <a:pt x="19845" y="15660"/>
                  <a:pt x="18495" y="17280"/>
                </a:cubicBezTo>
                <a:cubicBezTo>
                  <a:pt x="17550" y="16605"/>
                  <a:pt x="16470" y="16065"/>
                  <a:pt x="15525" y="15660"/>
                </a:cubicBezTo>
                <a:cubicBezTo>
                  <a:pt x="16065" y="14310"/>
                  <a:pt x="16335" y="12690"/>
                  <a:pt x="16335" y="11205"/>
                </a:cubicBezTo>
                <a:close/>
                <a:moveTo>
                  <a:pt x="3645" y="17820"/>
                </a:moveTo>
                <a:cubicBezTo>
                  <a:pt x="4455" y="17280"/>
                  <a:pt x="5400" y="16740"/>
                  <a:pt x="6345" y="16470"/>
                </a:cubicBezTo>
                <a:cubicBezTo>
                  <a:pt x="7155" y="18090"/>
                  <a:pt x="8235" y="19575"/>
                  <a:pt x="9450" y="20790"/>
                </a:cubicBezTo>
                <a:cubicBezTo>
                  <a:pt x="7155" y="20520"/>
                  <a:pt x="5130" y="19440"/>
                  <a:pt x="3645" y="17820"/>
                </a:cubicBezTo>
                <a:close/>
                <a:moveTo>
                  <a:pt x="12150" y="20790"/>
                </a:moveTo>
                <a:cubicBezTo>
                  <a:pt x="13365" y="19575"/>
                  <a:pt x="14445" y="18090"/>
                  <a:pt x="15255" y="16470"/>
                </a:cubicBezTo>
                <a:cubicBezTo>
                  <a:pt x="16200" y="16740"/>
                  <a:pt x="17145" y="17280"/>
                  <a:pt x="17955" y="17820"/>
                </a:cubicBezTo>
                <a:cubicBezTo>
                  <a:pt x="16470" y="19440"/>
                  <a:pt x="14445" y="20520"/>
                  <a:pt x="12150" y="20790"/>
                </a:cubicBezTo>
                <a:close/>
              </a:path>
            </a:pathLst>
          </a:custGeom>
          <a:solidFill>
            <a:srgbClr val="3B655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478549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Text Placeholder 4"/>
          <p:cNvSpPr txBox="1"/>
          <p:nvPr/>
        </p:nvSpPr>
        <p:spPr>
          <a:xfrm>
            <a:off x="893762" y="4068850"/>
            <a:ext cx="2687784" cy="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1200">
                <a:solidFill>
                  <a:srgbClr val="242524">
                    <a:alpha val="70000"/>
                  </a:srgbClr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242524">
                  <a:alpha val="70000"/>
                </a:srgbClr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4" name="Freeform 13"/>
          <p:cNvSpPr/>
          <p:nvPr/>
        </p:nvSpPr>
        <p:spPr>
          <a:xfrm flipH="1">
            <a:off x="89376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5" name="Freeform 13"/>
          <p:cNvSpPr/>
          <p:nvPr/>
        </p:nvSpPr>
        <p:spPr>
          <a:xfrm flipH="1">
            <a:off x="1282384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6" name="Freeform 13"/>
          <p:cNvSpPr/>
          <p:nvPr/>
        </p:nvSpPr>
        <p:spPr>
          <a:xfrm flipH="1">
            <a:off x="1671006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7" name="Freeform 13"/>
          <p:cNvSpPr/>
          <p:nvPr/>
        </p:nvSpPr>
        <p:spPr>
          <a:xfrm flipH="1">
            <a:off x="2059628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8" name="Freeform 13"/>
          <p:cNvSpPr/>
          <p:nvPr/>
        </p:nvSpPr>
        <p:spPr>
          <a:xfrm flipH="1">
            <a:off x="2448250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9" name="Freeform 13"/>
          <p:cNvSpPr/>
          <p:nvPr/>
        </p:nvSpPr>
        <p:spPr>
          <a:xfrm flipH="1">
            <a:off x="283687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0" name="Freeform 13"/>
          <p:cNvSpPr/>
          <p:nvPr/>
        </p:nvSpPr>
        <p:spPr>
          <a:xfrm flipH="1">
            <a:off x="3225494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1" name="Freeform 13"/>
          <p:cNvSpPr/>
          <p:nvPr/>
        </p:nvSpPr>
        <p:spPr>
          <a:xfrm flipH="1">
            <a:off x="3614116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2" name="Freeform 14"/>
          <p:cNvSpPr/>
          <p:nvPr/>
        </p:nvSpPr>
        <p:spPr>
          <a:xfrm flipH="1">
            <a:off x="4002737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3DAF1F-1D68-60A4-6BEB-0BBD03CABD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94" y="93688"/>
            <a:ext cx="1088505" cy="736629"/>
          </a:xfrm>
          <a:prstGeom prst="roundRect">
            <a:avLst/>
          </a:prstGeom>
        </p:spPr>
      </p:pic>
      <p:pic>
        <p:nvPicPr>
          <p:cNvPr id="2" name="Picture Placeholder 1" descr="Picture Placeholder 1">
            <a:extLst>
              <a:ext uri="{FF2B5EF4-FFF2-40B4-BE49-F238E27FC236}">
                <a16:creationId xmlns:a16="http://schemas.microsoft.com/office/drawing/2014/main" id="{2361F090-1EA5-6587-9F43-E55C978B27B1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tretch>
            <a:fillRect/>
          </a:stretch>
        </p:blipFill>
        <p:spPr>
          <a:xfrm>
            <a:off x="0" y="2699131"/>
            <a:ext cx="5188945" cy="415886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31489BB-79D4-577E-9751-648388FB91B8}"/>
              </a:ext>
            </a:extLst>
          </p:cNvPr>
          <p:cNvSpPr txBox="1">
            <a:spLocks/>
          </p:cNvSpPr>
          <p:nvPr/>
        </p:nvSpPr>
        <p:spPr>
          <a:xfrm>
            <a:off x="1131134" y="2096215"/>
            <a:ext cx="4275930" cy="1325564"/>
          </a:xfrm>
          <a:prstGeom prst="rect">
            <a:avLst/>
          </a:prstGeom>
        </p:spPr>
        <p:txBody>
          <a:bodyPr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hangingPunct="1"/>
            <a:r>
              <a:rPr lang="en-US" dirty="0"/>
              <a:t>Potential</a:t>
            </a:r>
          </a:p>
          <a:p>
            <a:pPr hangingPunct="1"/>
            <a:r>
              <a:rPr lang="en-US" dirty="0"/>
              <a:t>Enhancement</a:t>
            </a:r>
          </a:p>
        </p:txBody>
      </p:sp>
      <p:sp>
        <p:nvSpPr>
          <p:cNvPr id="4" name="Oval 5">
            <a:extLst>
              <a:ext uri="{FF2B5EF4-FFF2-40B4-BE49-F238E27FC236}">
                <a16:creationId xmlns:a16="http://schemas.microsoft.com/office/drawing/2014/main" id="{69692E9C-588F-898D-E463-5C495546E034}"/>
              </a:ext>
            </a:extLst>
          </p:cNvPr>
          <p:cNvSpPr/>
          <p:nvPr/>
        </p:nvSpPr>
        <p:spPr>
          <a:xfrm>
            <a:off x="6096000" y="1574778"/>
            <a:ext cx="818321" cy="818321"/>
          </a:xfrm>
          <a:prstGeom prst="ellipse">
            <a:avLst/>
          </a:prstGeom>
          <a:ln w="6350">
            <a:solidFill>
              <a:srgbClr val="242524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 sz="4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" name="Oval 11">
            <a:extLst>
              <a:ext uri="{FF2B5EF4-FFF2-40B4-BE49-F238E27FC236}">
                <a16:creationId xmlns:a16="http://schemas.microsoft.com/office/drawing/2014/main" id="{6BD3A6B1-9420-BDFF-4350-EEA3572B42EE}"/>
              </a:ext>
            </a:extLst>
          </p:cNvPr>
          <p:cNvSpPr/>
          <p:nvPr/>
        </p:nvSpPr>
        <p:spPr>
          <a:xfrm>
            <a:off x="6096000" y="2770999"/>
            <a:ext cx="818321" cy="818321"/>
          </a:xfrm>
          <a:prstGeom prst="ellipse">
            <a:avLst/>
          </a:prstGeom>
          <a:ln w="6350">
            <a:solidFill>
              <a:srgbClr val="242524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 sz="4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" name="Oval 14">
            <a:extLst>
              <a:ext uri="{FF2B5EF4-FFF2-40B4-BE49-F238E27FC236}">
                <a16:creationId xmlns:a16="http://schemas.microsoft.com/office/drawing/2014/main" id="{4C063FC7-5687-6522-85AD-E7B03BC8AC78}"/>
              </a:ext>
            </a:extLst>
          </p:cNvPr>
          <p:cNvSpPr/>
          <p:nvPr/>
        </p:nvSpPr>
        <p:spPr>
          <a:xfrm>
            <a:off x="6096000" y="5157269"/>
            <a:ext cx="818321" cy="818321"/>
          </a:xfrm>
          <a:prstGeom prst="ellipse">
            <a:avLst/>
          </a:prstGeom>
          <a:ln w="6350">
            <a:solidFill>
              <a:srgbClr val="242524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 sz="4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" name="TextBox 15">
            <a:extLst>
              <a:ext uri="{FF2B5EF4-FFF2-40B4-BE49-F238E27FC236}">
                <a16:creationId xmlns:a16="http://schemas.microsoft.com/office/drawing/2014/main" id="{BAC7CC8B-2B4D-1565-622B-15E5F24FB80C}"/>
              </a:ext>
            </a:extLst>
          </p:cNvPr>
          <p:cNvSpPr txBox="1"/>
          <p:nvPr/>
        </p:nvSpPr>
        <p:spPr>
          <a:xfrm>
            <a:off x="7165390" y="1632281"/>
            <a:ext cx="4345890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70000"/>
              </a:lnSpc>
              <a:defRPr sz="1600" b="1"/>
            </a:lvl1pPr>
          </a:lstStyle>
          <a:p>
            <a:pPr>
              <a:lnSpc>
                <a:spcPct val="100000"/>
              </a:lnSpc>
            </a:pPr>
            <a:r>
              <a:rPr lang="en-US" sz="1800" dirty="0"/>
              <a:t>Script can be updated to accommodate the analysis of a portfolio vs a single stock script</a:t>
            </a:r>
            <a:endParaRPr sz="1800" dirty="0"/>
          </a:p>
        </p:txBody>
      </p:sp>
      <p:sp>
        <p:nvSpPr>
          <p:cNvPr id="15" name="TextBox 20">
            <a:extLst>
              <a:ext uri="{FF2B5EF4-FFF2-40B4-BE49-F238E27FC236}">
                <a16:creationId xmlns:a16="http://schemas.microsoft.com/office/drawing/2014/main" id="{9DD87E4E-3E91-6DB6-07AA-E24A9B69B927}"/>
              </a:ext>
            </a:extLst>
          </p:cNvPr>
          <p:cNvSpPr txBox="1"/>
          <p:nvPr/>
        </p:nvSpPr>
        <p:spPr>
          <a:xfrm>
            <a:off x="7165390" y="3501866"/>
            <a:ext cx="4345890" cy="1450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120000"/>
              </a:lnSpc>
              <a:defRPr sz="1200">
                <a:solidFill>
                  <a:srgbClr val="242524">
                    <a:alpha val="80000"/>
                  </a:srgbClr>
                </a:solidFill>
              </a:defRPr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/>
              <a:t>Providing the highest risk-adjusted return results weights for a portfolio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/>
              <a:t>Provide the highest risk-adjusted return results of a portfolio and include S&amp;P weight and risk-free weight. </a:t>
            </a:r>
            <a:endParaRPr sz="1600" dirty="0"/>
          </a:p>
        </p:txBody>
      </p:sp>
      <p:sp>
        <p:nvSpPr>
          <p:cNvPr id="16" name="TextBox 21">
            <a:extLst>
              <a:ext uri="{FF2B5EF4-FFF2-40B4-BE49-F238E27FC236}">
                <a16:creationId xmlns:a16="http://schemas.microsoft.com/office/drawing/2014/main" id="{B6B060A2-2C57-329C-34DC-2DD08D4446FB}"/>
              </a:ext>
            </a:extLst>
          </p:cNvPr>
          <p:cNvSpPr txBox="1"/>
          <p:nvPr/>
        </p:nvSpPr>
        <p:spPr>
          <a:xfrm>
            <a:off x="7183188" y="5491093"/>
            <a:ext cx="4074092" cy="1980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70000"/>
              </a:lnSpc>
              <a:defRPr sz="1600" b="1"/>
            </a:lvl1pPr>
          </a:lstStyle>
          <a:p>
            <a:r>
              <a:rPr lang="en-US" sz="1800" dirty="0"/>
              <a:t>Provide a VAR analysis for holdings</a:t>
            </a:r>
            <a:r>
              <a:rPr sz="1800" dirty="0"/>
              <a:t> </a:t>
            </a:r>
          </a:p>
        </p:txBody>
      </p:sp>
      <p:sp>
        <p:nvSpPr>
          <p:cNvPr id="18" name="Shape 3612">
            <a:extLst>
              <a:ext uri="{FF2B5EF4-FFF2-40B4-BE49-F238E27FC236}">
                <a16:creationId xmlns:a16="http://schemas.microsoft.com/office/drawing/2014/main" id="{8FAEEF81-32F4-4124-F238-5295EBA39E81}"/>
              </a:ext>
            </a:extLst>
          </p:cNvPr>
          <p:cNvSpPr/>
          <p:nvPr/>
        </p:nvSpPr>
        <p:spPr>
          <a:xfrm>
            <a:off x="6364868" y="1888285"/>
            <a:ext cx="280581" cy="1913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5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" name="Shape 3612">
            <a:extLst>
              <a:ext uri="{FF2B5EF4-FFF2-40B4-BE49-F238E27FC236}">
                <a16:creationId xmlns:a16="http://schemas.microsoft.com/office/drawing/2014/main" id="{215B2A78-7A6D-8B94-5490-4F882E1AD6F5}"/>
              </a:ext>
            </a:extLst>
          </p:cNvPr>
          <p:cNvSpPr/>
          <p:nvPr/>
        </p:nvSpPr>
        <p:spPr>
          <a:xfrm>
            <a:off x="6364868" y="1856475"/>
            <a:ext cx="280581" cy="1913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5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" name="Shape 3612">
            <a:extLst>
              <a:ext uri="{FF2B5EF4-FFF2-40B4-BE49-F238E27FC236}">
                <a16:creationId xmlns:a16="http://schemas.microsoft.com/office/drawing/2014/main" id="{EEA05CB1-B343-A684-895D-9AFE7C8A284E}"/>
              </a:ext>
            </a:extLst>
          </p:cNvPr>
          <p:cNvSpPr/>
          <p:nvPr/>
        </p:nvSpPr>
        <p:spPr>
          <a:xfrm>
            <a:off x="6364868" y="3084505"/>
            <a:ext cx="280581" cy="1913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5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" name="Shape 3612">
            <a:extLst>
              <a:ext uri="{FF2B5EF4-FFF2-40B4-BE49-F238E27FC236}">
                <a16:creationId xmlns:a16="http://schemas.microsoft.com/office/drawing/2014/main" id="{E646D55E-55D0-2941-ECD1-014DC9A39A8E}"/>
              </a:ext>
            </a:extLst>
          </p:cNvPr>
          <p:cNvSpPr/>
          <p:nvPr/>
        </p:nvSpPr>
        <p:spPr>
          <a:xfrm>
            <a:off x="6364868" y="5470775"/>
            <a:ext cx="280581" cy="1913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5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24252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2" name="Group 29">
            <a:extLst>
              <a:ext uri="{FF2B5EF4-FFF2-40B4-BE49-F238E27FC236}">
                <a16:creationId xmlns:a16="http://schemas.microsoft.com/office/drawing/2014/main" id="{3EEAE1F3-6F32-D81C-63E3-958C74C30BC7}"/>
              </a:ext>
            </a:extLst>
          </p:cNvPr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23" name="Oval 30">
              <a:extLst>
                <a:ext uri="{FF2B5EF4-FFF2-40B4-BE49-F238E27FC236}">
                  <a16:creationId xmlns:a16="http://schemas.microsoft.com/office/drawing/2014/main" id="{E5238B04-CC72-CC1B-55A6-AE5CAD29E76B}"/>
                </a:ext>
              </a:extLst>
            </p:cNvPr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" name="Oval 31">
              <a:extLst>
                <a:ext uri="{FF2B5EF4-FFF2-40B4-BE49-F238E27FC236}">
                  <a16:creationId xmlns:a16="http://schemas.microsoft.com/office/drawing/2014/main" id="{3A4CC14F-668F-72CF-A577-CFC01D7F88B6}"/>
                </a:ext>
              </a:extLst>
            </p:cNvPr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" name="Oval 32">
              <a:extLst>
                <a:ext uri="{FF2B5EF4-FFF2-40B4-BE49-F238E27FC236}">
                  <a16:creationId xmlns:a16="http://schemas.microsoft.com/office/drawing/2014/main" id="{648E3AD1-CC6C-9F72-EE36-BF765ADC9C5E}"/>
                </a:ext>
              </a:extLst>
            </p:cNvPr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6" name="TextBox 15">
            <a:extLst>
              <a:ext uri="{FF2B5EF4-FFF2-40B4-BE49-F238E27FC236}">
                <a16:creationId xmlns:a16="http://schemas.microsoft.com/office/drawing/2014/main" id="{48245D05-F98D-3E84-6ADB-D768E8C39906}"/>
              </a:ext>
            </a:extLst>
          </p:cNvPr>
          <p:cNvSpPr txBox="1"/>
          <p:nvPr/>
        </p:nvSpPr>
        <p:spPr>
          <a:xfrm>
            <a:off x="7165390" y="2903158"/>
            <a:ext cx="4345890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70000"/>
              </a:lnSpc>
              <a:defRPr sz="1600" b="1"/>
            </a:lvl1pPr>
          </a:lstStyle>
          <a:p>
            <a:pPr>
              <a:lnSpc>
                <a:spcPct val="100000"/>
              </a:lnSpc>
            </a:pPr>
            <a:r>
              <a:rPr lang="en-US" sz="1800" dirty="0"/>
              <a:t>Updates can be made so that a portfolio optimization result is deliver.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53543918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Text Placeholder 4"/>
          <p:cNvSpPr txBox="1"/>
          <p:nvPr/>
        </p:nvSpPr>
        <p:spPr>
          <a:xfrm>
            <a:off x="893762" y="4068850"/>
            <a:ext cx="2687784" cy="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1200">
                <a:solidFill>
                  <a:srgbClr val="242524">
                    <a:alpha val="70000"/>
                  </a:srgbClr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242524">
                  <a:alpha val="70000"/>
                </a:srgbClr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4" name="Freeform 13"/>
          <p:cNvSpPr/>
          <p:nvPr/>
        </p:nvSpPr>
        <p:spPr>
          <a:xfrm flipH="1">
            <a:off x="89376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5" name="Freeform 13"/>
          <p:cNvSpPr/>
          <p:nvPr/>
        </p:nvSpPr>
        <p:spPr>
          <a:xfrm flipH="1">
            <a:off x="1282384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6" name="Freeform 13"/>
          <p:cNvSpPr/>
          <p:nvPr/>
        </p:nvSpPr>
        <p:spPr>
          <a:xfrm flipH="1">
            <a:off x="1671006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7" name="Freeform 13"/>
          <p:cNvSpPr/>
          <p:nvPr/>
        </p:nvSpPr>
        <p:spPr>
          <a:xfrm flipH="1">
            <a:off x="2059628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8" name="Freeform 13"/>
          <p:cNvSpPr/>
          <p:nvPr/>
        </p:nvSpPr>
        <p:spPr>
          <a:xfrm flipH="1">
            <a:off x="2448250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9" name="Freeform 13"/>
          <p:cNvSpPr/>
          <p:nvPr/>
        </p:nvSpPr>
        <p:spPr>
          <a:xfrm flipH="1">
            <a:off x="283687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0" name="Freeform 13"/>
          <p:cNvSpPr/>
          <p:nvPr/>
        </p:nvSpPr>
        <p:spPr>
          <a:xfrm flipH="1">
            <a:off x="3225494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25B59A">
              <a:alpha val="7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1" name="Freeform 13"/>
          <p:cNvSpPr/>
          <p:nvPr/>
        </p:nvSpPr>
        <p:spPr>
          <a:xfrm flipH="1">
            <a:off x="3614116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2" name="Freeform 14"/>
          <p:cNvSpPr/>
          <p:nvPr/>
        </p:nvSpPr>
        <p:spPr>
          <a:xfrm flipH="1">
            <a:off x="4002737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3DAF1F-1D68-60A4-6BEB-0BBD03CABD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62" y="174968"/>
            <a:ext cx="1088505" cy="736629"/>
          </a:xfrm>
          <a:prstGeom prst="roundRect">
            <a:avLst/>
          </a:prstGeom>
        </p:spPr>
      </p:pic>
      <p:sp>
        <p:nvSpPr>
          <p:cNvPr id="2" name="TextBox 5">
            <a:extLst>
              <a:ext uri="{FF2B5EF4-FFF2-40B4-BE49-F238E27FC236}">
                <a16:creationId xmlns:a16="http://schemas.microsoft.com/office/drawing/2014/main" id="{EBEEA572-E3D9-DD9F-E980-FCED5B62FFE2}"/>
              </a:ext>
            </a:extLst>
          </p:cNvPr>
          <p:cNvSpPr txBox="1"/>
          <p:nvPr/>
        </p:nvSpPr>
        <p:spPr>
          <a:xfrm>
            <a:off x="4206861" y="2521885"/>
            <a:ext cx="3778278" cy="135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sz="4400"/>
            </a:pPr>
            <a:endParaRPr lang="en-US" dirty="0"/>
          </a:p>
          <a:p>
            <a:pPr algn="ctr">
              <a:defRPr sz="4400"/>
            </a:pPr>
            <a:r>
              <a:rPr lang="en-US" dirty="0">
                <a:latin typeface="Berlin Sans FB Demi" panose="020E0802020502020306" pitchFamily="34" charset="0"/>
              </a:rPr>
              <a:t>  </a:t>
            </a:r>
            <a:r>
              <a:rPr lang="en-US" dirty="0">
                <a:solidFill>
                  <a:srgbClr val="25B59A"/>
                </a:solidFill>
                <a:latin typeface="Berlin Sans FB Demi" panose="020E0802020502020306" pitchFamily="34" charset="0"/>
              </a:rPr>
              <a:t>THANK YOU !</a:t>
            </a:r>
            <a:endParaRPr dirty="0">
              <a:latin typeface="Berlin Sans FB Demi" panose="020E0802020502020306" pitchFamily="34" charset="0"/>
            </a:endParaRPr>
          </a:p>
        </p:txBody>
      </p:sp>
      <p:sp>
        <p:nvSpPr>
          <p:cNvPr id="3" name="Freeform 2127">
            <a:extLst>
              <a:ext uri="{FF2B5EF4-FFF2-40B4-BE49-F238E27FC236}">
                <a16:creationId xmlns:a16="http://schemas.microsoft.com/office/drawing/2014/main" id="{1D672CF3-F536-2311-6EF0-FEFBDEAC75A4}"/>
              </a:ext>
            </a:extLst>
          </p:cNvPr>
          <p:cNvSpPr/>
          <p:nvPr/>
        </p:nvSpPr>
        <p:spPr>
          <a:xfrm>
            <a:off x="5822949" y="2463879"/>
            <a:ext cx="546100" cy="550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0" y="17955"/>
                </a:moveTo>
                <a:cubicBezTo>
                  <a:pt x="20520" y="16065"/>
                  <a:pt x="21600" y="13500"/>
                  <a:pt x="21600" y="10800"/>
                </a:cubicBezTo>
                <a:cubicBezTo>
                  <a:pt x="21600" y="7965"/>
                  <a:pt x="20520" y="5400"/>
                  <a:pt x="18630" y="3375"/>
                </a:cubicBezTo>
                <a:cubicBezTo>
                  <a:pt x="18630" y="3375"/>
                  <a:pt x="18630" y="3375"/>
                  <a:pt x="18630" y="3375"/>
                </a:cubicBezTo>
                <a:cubicBezTo>
                  <a:pt x="18630" y="3375"/>
                  <a:pt x="18630" y="3375"/>
                  <a:pt x="18630" y="3375"/>
                </a:cubicBezTo>
                <a:cubicBezTo>
                  <a:pt x="16740" y="1350"/>
                  <a:pt x="14175" y="135"/>
                  <a:pt x="11205" y="0"/>
                </a:cubicBezTo>
                <a:cubicBezTo>
                  <a:pt x="11205" y="0"/>
                  <a:pt x="11205" y="0"/>
                  <a:pt x="11205" y="0"/>
                </a:cubicBezTo>
                <a:cubicBezTo>
                  <a:pt x="10935" y="0"/>
                  <a:pt x="10935" y="0"/>
                  <a:pt x="10935" y="0"/>
                </a:cubicBezTo>
                <a:cubicBezTo>
                  <a:pt x="10935" y="0"/>
                  <a:pt x="10800" y="0"/>
                  <a:pt x="10800" y="0"/>
                </a:cubicBezTo>
                <a:cubicBezTo>
                  <a:pt x="10800" y="0"/>
                  <a:pt x="10665" y="0"/>
                  <a:pt x="10665" y="0"/>
                </a:cubicBezTo>
                <a:cubicBezTo>
                  <a:pt x="10395" y="0"/>
                  <a:pt x="10395" y="0"/>
                  <a:pt x="10395" y="0"/>
                </a:cubicBezTo>
                <a:cubicBezTo>
                  <a:pt x="10395" y="0"/>
                  <a:pt x="10395" y="0"/>
                  <a:pt x="10395" y="0"/>
                </a:cubicBezTo>
                <a:cubicBezTo>
                  <a:pt x="7425" y="135"/>
                  <a:pt x="4860" y="1350"/>
                  <a:pt x="2970" y="3375"/>
                </a:cubicBezTo>
                <a:cubicBezTo>
                  <a:pt x="2970" y="3375"/>
                  <a:pt x="2970" y="3375"/>
                  <a:pt x="2970" y="3375"/>
                </a:cubicBezTo>
                <a:cubicBezTo>
                  <a:pt x="2970" y="3375"/>
                  <a:pt x="2970" y="3375"/>
                  <a:pt x="2970" y="3375"/>
                </a:cubicBezTo>
                <a:cubicBezTo>
                  <a:pt x="1080" y="5400"/>
                  <a:pt x="0" y="7965"/>
                  <a:pt x="0" y="10800"/>
                </a:cubicBezTo>
                <a:cubicBezTo>
                  <a:pt x="0" y="13500"/>
                  <a:pt x="1080" y="16065"/>
                  <a:pt x="2700" y="17955"/>
                </a:cubicBezTo>
                <a:cubicBezTo>
                  <a:pt x="2700" y="17955"/>
                  <a:pt x="2700" y="17955"/>
                  <a:pt x="2700" y="17955"/>
                </a:cubicBezTo>
                <a:cubicBezTo>
                  <a:pt x="2700" y="17955"/>
                  <a:pt x="2700" y="17955"/>
                  <a:pt x="2700" y="17955"/>
                </a:cubicBezTo>
                <a:cubicBezTo>
                  <a:pt x="4590" y="20115"/>
                  <a:pt x="7425" y="21465"/>
                  <a:pt x="10395" y="21600"/>
                </a:cubicBezTo>
                <a:cubicBezTo>
                  <a:pt x="10395" y="21600"/>
                  <a:pt x="10395" y="21600"/>
                  <a:pt x="10395" y="21600"/>
                </a:cubicBezTo>
                <a:cubicBezTo>
                  <a:pt x="10665" y="21600"/>
                  <a:pt x="10665" y="21600"/>
                  <a:pt x="10665" y="21600"/>
                </a:cubicBezTo>
                <a:cubicBezTo>
                  <a:pt x="10665" y="21600"/>
                  <a:pt x="10800" y="21600"/>
                  <a:pt x="10800" y="21600"/>
                </a:cubicBezTo>
                <a:cubicBezTo>
                  <a:pt x="10800" y="21600"/>
                  <a:pt x="10935" y="21600"/>
                  <a:pt x="10935" y="21600"/>
                </a:cubicBezTo>
                <a:cubicBezTo>
                  <a:pt x="11205" y="21600"/>
                  <a:pt x="11205" y="21600"/>
                  <a:pt x="11205" y="21600"/>
                </a:cubicBezTo>
                <a:cubicBezTo>
                  <a:pt x="11205" y="21600"/>
                  <a:pt x="11205" y="21600"/>
                  <a:pt x="11205" y="21600"/>
                </a:cubicBezTo>
                <a:cubicBezTo>
                  <a:pt x="14175" y="21465"/>
                  <a:pt x="17010" y="20115"/>
                  <a:pt x="18900" y="17955"/>
                </a:cubicBezTo>
                <a:cubicBezTo>
                  <a:pt x="18900" y="17955"/>
                  <a:pt x="18900" y="17955"/>
                  <a:pt x="18900" y="17955"/>
                </a:cubicBezTo>
                <a:cubicBezTo>
                  <a:pt x="18900" y="17955"/>
                  <a:pt x="18900" y="17955"/>
                  <a:pt x="18900" y="17955"/>
                </a:cubicBezTo>
                <a:close/>
                <a:moveTo>
                  <a:pt x="810" y="11205"/>
                </a:moveTo>
                <a:cubicBezTo>
                  <a:pt x="5265" y="11205"/>
                  <a:pt x="5265" y="11205"/>
                  <a:pt x="5265" y="11205"/>
                </a:cubicBezTo>
                <a:cubicBezTo>
                  <a:pt x="5265" y="12690"/>
                  <a:pt x="5535" y="14310"/>
                  <a:pt x="6075" y="15660"/>
                </a:cubicBezTo>
                <a:cubicBezTo>
                  <a:pt x="5130" y="16065"/>
                  <a:pt x="4050" y="16605"/>
                  <a:pt x="3105" y="17280"/>
                </a:cubicBezTo>
                <a:cubicBezTo>
                  <a:pt x="1755" y="15660"/>
                  <a:pt x="810" y="13500"/>
                  <a:pt x="810" y="11205"/>
                </a:cubicBezTo>
                <a:close/>
                <a:moveTo>
                  <a:pt x="3240" y="4050"/>
                </a:moveTo>
                <a:cubicBezTo>
                  <a:pt x="4185" y="4725"/>
                  <a:pt x="5265" y="5130"/>
                  <a:pt x="6210" y="5535"/>
                </a:cubicBezTo>
                <a:cubicBezTo>
                  <a:pt x="5670" y="7020"/>
                  <a:pt x="5265" y="8775"/>
                  <a:pt x="5265" y="10395"/>
                </a:cubicBezTo>
                <a:cubicBezTo>
                  <a:pt x="810" y="10395"/>
                  <a:pt x="810" y="10395"/>
                  <a:pt x="810" y="10395"/>
                </a:cubicBezTo>
                <a:cubicBezTo>
                  <a:pt x="810" y="7965"/>
                  <a:pt x="1755" y="5805"/>
                  <a:pt x="3240" y="4050"/>
                </a:cubicBezTo>
                <a:close/>
                <a:moveTo>
                  <a:pt x="20790" y="10395"/>
                </a:moveTo>
                <a:cubicBezTo>
                  <a:pt x="16335" y="10395"/>
                  <a:pt x="16335" y="10395"/>
                  <a:pt x="16335" y="10395"/>
                </a:cubicBezTo>
                <a:cubicBezTo>
                  <a:pt x="16335" y="8775"/>
                  <a:pt x="15930" y="7020"/>
                  <a:pt x="15390" y="5535"/>
                </a:cubicBezTo>
                <a:cubicBezTo>
                  <a:pt x="16335" y="5130"/>
                  <a:pt x="17415" y="4725"/>
                  <a:pt x="18360" y="4050"/>
                </a:cubicBezTo>
                <a:cubicBezTo>
                  <a:pt x="19845" y="5805"/>
                  <a:pt x="20790" y="7965"/>
                  <a:pt x="20790" y="10395"/>
                </a:cubicBezTo>
                <a:close/>
                <a:moveTo>
                  <a:pt x="10395" y="5535"/>
                </a:moveTo>
                <a:cubicBezTo>
                  <a:pt x="9315" y="5535"/>
                  <a:pt x="8235" y="5400"/>
                  <a:pt x="7290" y="5130"/>
                </a:cubicBezTo>
                <a:cubicBezTo>
                  <a:pt x="7965" y="3510"/>
                  <a:pt x="9045" y="2160"/>
                  <a:pt x="10395" y="945"/>
                </a:cubicBezTo>
                <a:lnTo>
                  <a:pt x="10395" y="5535"/>
                </a:lnTo>
                <a:close/>
                <a:moveTo>
                  <a:pt x="10395" y="6345"/>
                </a:moveTo>
                <a:cubicBezTo>
                  <a:pt x="10395" y="10395"/>
                  <a:pt x="10395" y="10395"/>
                  <a:pt x="10395" y="10395"/>
                </a:cubicBezTo>
                <a:cubicBezTo>
                  <a:pt x="5940" y="10395"/>
                  <a:pt x="5940" y="10395"/>
                  <a:pt x="5940" y="10395"/>
                </a:cubicBezTo>
                <a:cubicBezTo>
                  <a:pt x="6075" y="8775"/>
                  <a:pt x="6345" y="7290"/>
                  <a:pt x="7020" y="5805"/>
                </a:cubicBezTo>
                <a:cubicBezTo>
                  <a:pt x="8100" y="6075"/>
                  <a:pt x="9180" y="6345"/>
                  <a:pt x="10395" y="6345"/>
                </a:cubicBezTo>
                <a:close/>
                <a:moveTo>
                  <a:pt x="11205" y="6345"/>
                </a:moveTo>
                <a:cubicBezTo>
                  <a:pt x="12420" y="6345"/>
                  <a:pt x="13500" y="6075"/>
                  <a:pt x="14580" y="5805"/>
                </a:cubicBezTo>
                <a:cubicBezTo>
                  <a:pt x="15255" y="7290"/>
                  <a:pt x="15525" y="8775"/>
                  <a:pt x="15660" y="10395"/>
                </a:cubicBezTo>
                <a:cubicBezTo>
                  <a:pt x="11205" y="10395"/>
                  <a:pt x="11205" y="10395"/>
                  <a:pt x="11205" y="10395"/>
                </a:cubicBezTo>
                <a:lnTo>
                  <a:pt x="11205" y="6345"/>
                </a:lnTo>
                <a:close/>
                <a:moveTo>
                  <a:pt x="11205" y="5535"/>
                </a:moveTo>
                <a:cubicBezTo>
                  <a:pt x="11205" y="945"/>
                  <a:pt x="11205" y="945"/>
                  <a:pt x="11205" y="945"/>
                </a:cubicBezTo>
                <a:cubicBezTo>
                  <a:pt x="12555" y="2160"/>
                  <a:pt x="13635" y="3510"/>
                  <a:pt x="14310" y="5130"/>
                </a:cubicBezTo>
                <a:cubicBezTo>
                  <a:pt x="13365" y="5400"/>
                  <a:pt x="12285" y="5535"/>
                  <a:pt x="11205" y="5535"/>
                </a:cubicBezTo>
                <a:close/>
                <a:moveTo>
                  <a:pt x="14985" y="4860"/>
                </a:moveTo>
                <a:cubicBezTo>
                  <a:pt x="14310" y="3375"/>
                  <a:pt x="13365" y="2025"/>
                  <a:pt x="12150" y="810"/>
                </a:cubicBezTo>
                <a:cubicBezTo>
                  <a:pt x="14310" y="1080"/>
                  <a:pt x="16200" y="2160"/>
                  <a:pt x="17820" y="3510"/>
                </a:cubicBezTo>
                <a:cubicBezTo>
                  <a:pt x="16875" y="4050"/>
                  <a:pt x="16065" y="4590"/>
                  <a:pt x="14985" y="4860"/>
                </a:cubicBezTo>
                <a:close/>
                <a:moveTo>
                  <a:pt x="6615" y="4860"/>
                </a:moveTo>
                <a:cubicBezTo>
                  <a:pt x="5670" y="4590"/>
                  <a:pt x="4725" y="4050"/>
                  <a:pt x="3780" y="3510"/>
                </a:cubicBezTo>
                <a:cubicBezTo>
                  <a:pt x="5400" y="2160"/>
                  <a:pt x="7290" y="1080"/>
                  <a:pt x="9450" y="810"/>
                </a:cubicBezTo>
                <a:cubicBezTo>
                  <a:pt x="8235" y="2025"/>
                  <a:pt x="7290" y="3375"/>
                  <a:pt x="6615" y="4860"/>
                </a:cubicBezTo>
                <a:close/>
                <a:moveTo>
                  <a:pt x="5940" y="11205"/>
                </a:moveTo>
                <a:cubicBezTo>
                  <a:pt x="10395" y="11205"/>
                  <a:pt x="10395" y="11205"/>
                  <a:pt x="10395" y="11205"/>
                </a:cubicBezTo>
                <a:cubicBezTo>
                  <a:pt x="10395" y="14850"/>
                  <a:pt x="10395" y="14850"/>
                  <a:pt x="10395" y="14850"/>
                </a:cubicBezTo>
                <a:cubicBezTo>
                  <a:pt x="9180" y="14985"/>
                  <a:pt x="7965" y="15120"/>
                  <a:pt x="6885" y="15525"/>
                </a:cubicBezTo>
                <a:cubicBezTo>
                  <a:pt x="6345" y="14175"/>
                  <a:pt x="6075" y="12690"/>
                  <a:pt x="5940" y="11205"/>
                </a:cubicBezTo>
                <a:close/>
                <a:moveTo>
                  <a:pt x="10395" y="15660"/>
                </a:moveTo>
                <a:cubicBezTo>
                  <a:pt x="10395" y="20655"/>
                  <a:pt x="10395" y="20655"/>
                  <a:pt x="10395" y="20655"/>
                </a:cubicBezTo>
                <a:cubicBezTo>
                  <a:pt x="9045" y="19305"/>
                  <a:pt x="7830" y="17820"/>
                  <a:pt x="7155" y="16200"/>
                </a:cubicBezTo>
                <a:cubicBezTo>
                  <a:pt x="8235" y="15930"/>
                  <a:pt x="9315" y="15660"/>
                  <a:pt x="10395" y="15660"/>
                </a:cubicBezTo>
                <a:close/>
                <a:moveTo>
                  <a:pt x="11205" y="20655"/>
                </a:moveTo>
                <a:cubicBezTo>
                  <a:pt x="11205" y="15660"/>
                  <a:pt x="11205" y="15660"/>
                  <a:pt x="11205" y="15660"/>
                </a:cubicBezTo>
                <a:cubicBezTo>
                  <a:pt x="12285" y="15660"/>
                  <a:pt x="13365" y="15930"/>
                  <a:pt x="14445" y="16200"/>
                </a:cubicBezTo>
                <a:cubicBezTo>
                  <a:pt x="13770" y="17820"/>
                  <a:pt x="12555" y="19305"/>
                  <a:pt x="11205" y="20655"/>
                </a:cubicBezTo>
                <a:close/>
                <a:moveTo>
                  <a:pt x="11205" y="14850"/>
                </a:moveTo>
                <a:cubicBezTo>
                  <a:pt x="11205" y="11205"/>
                  <a:pt x="11205" y="11205"/>
                  <a:pt x="11205" y="11205"/>
                </a:cubicBezTo>
                <a:cubicBezTo>
                  <a:pt x="15660" y="11205"/>
                  <a:pt x="15660" y="11205"/>
                  <a:pt x="15660" y="11205"/>
                </a:cubicBezTo>
                <a:cubicBezTo>
                  <a:pt x="15525" y="12690"/>
                  <a:pt x="15255" y="14175"/>
                  <a:pt x="14715" y="15525"/>
                </a:cubicBezTo>
                <a:cubicBezTo>
                  <a:pt x="13635" y="15120"/>
                  <a:pt x="12420" y="14985"/>
                  <a:pt x="11205" y="14850"/>
                </a:cubicBezTo>
                <a:close/>
                <a:moveTo>
                  <a:pt x="16335" y="11205"/>
                </a:moveTo>
                <a:cubicBezTo>
                  <a:pt x="20790" y="11205"/>
                  <a:pt x="20790" y="11205"/>
                  <a:pt x="20790" y="11205"/>
                </a:cubicBezTo>
                <a:cubicBezTo>
                  <a:pt x="20790" y="13500"/>
                  <a:pt x="19845" y="15660"/>
                  <a:pt x="18495" y="17280"/>
                </a:cubicBezTo>
                <a:cubicBezTo>
                  <a:pt x="17550" y="16605"/>
                  <a:pt x="16470" y="16065"/>
                  <a:pt x="15525" y="15660"/>
                </a:cubicBezTo>
                <a:cubicBezTo>
                  <a:pt x="16065" y="14310"/>
                  <a:pt x="16335" y="12690"/>
                  <a:pt x="16335" y="11205"/>
                </a:cubicBezTo>
                <a:close/>
                <a:moveTo>
                  <a:pt x="3645" y="17820"/>
                </a:moveTo>
                <a:cubicBezTo>
                  <a:pt x="4455" y="17280"/>
                  <a:pt x="5400" y="16740"/>
                  <a:pt x="6345" y="16470"/>
                </a:cubicBezTo>
                <a:cubicBezTo>
                  <a:pt x="7155" y="18090"/>
                  <a:pt x="8235" y="19575"/>
                  <a:pt x="9450" y="20790"/>
                </a:cubicBezTo>
                <a:cubicBezTo>
                  <a:pt x="7155" y="20520"/>
                  <a:pt x="5130" y="19440"/>
                  <a:pt x="3645" y="17820"/>
                </a:cubicBezTo>
                <a:close/>
                <a:moveTo>
                  <a:pt x="12150" y="20790"/>
                </a:moveTo>
                <a:cubicBezTo>
                  <a:pt x="13365" y="19575"/>
                  <a:pt x="14445" y="18090"/>
                  <a:pt x="15255" y="16470"/>
                </a:cubicBezTo>
                <a:cubicBezTo>
                  <a:pt x="16200" y="16740"/>
                  <a:pt x="17145" y="17280"/>
                  <a:pt x="17955" y="17820"/>
                </a:cubicBezTo>
                <a:cubicBezTo>
                  <a:pt x="16470" y="19440"/>
                  <a:pt x="14445" y="20520"/>
                  <a:pt x="12150" y="20790"/>
                </a:cubicBezTo>
                <a:close/>
              </a:path>
            </a:pathLst>
          </a:custGeom>
          <a:solidFill>
            <a:srgbClr val="3B655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8615512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Text Placeholder 4"/>
          <p:cNvSpPr txBox="1"/>
          <p:nvPr/>
        </p:nvSpPr>
        <p:spPr>
          <a:xfrm>
            <a:off x="893762" y="4068850"/>
            <a:ext cx="2687784" cy="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1200">
                <a:solidFill>
                  <a:srgbClr val="242524">
                    <a:alpha val="70000"/>
                  </a:srgbClr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242524">
                  <a:alpha val="70000"/>
                </a:srgbClr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4" name="Freeform 13"/>
          <p:cNvSpPr/>
          <p:nvPr/>
        </p:nvSpPr>
        <p:spPr>
          <a:xfrm flipH="1">
            <a:off x="89376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5" name="Freeform 13"/>
          <p:cNvSpPr/>
          <p:nvPr/>
        </p:nvSpPr>
        <p:spPr>
          <a:xfrm flipH="1">
            <a:off x="1282384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6" name="Freeform 13"/>
          <p:cNvSpPr/>
          <p:nvPr/>
        </p:nvSpPr>
        <p:spPr>
          <a:xfrm flipH="1">
            <a:off x="1671006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7" name="Freeform 13"/>
          <p:cNvSpPr/>
          <p:nvPr/>
        </p:nvSpPr>
        <p:spPr>
          <a:xfrm flipH="1">
            <a:off x="2059628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8" name="Freeform 13"/>
          <p:cNvSpPr/>
          <p:nvPr/>
        </p:nvSpPr>
        <p:spPr>
          <a:xfrm flipH="1">
            <a:off x="2448250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9" name="Freeform 13"/>
          <p:cNvSpPr/>
          <p:nvPr/>
        </p:nvSpPr>
        <p:spPr>
          <a:xfrm flipH="1">
            <a:off x="283687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0" name="Freeform 13"/>
          <p:cNvSpPr/>
          <p:nvPr/>
        </p:nvSpPr>
        <p:spPr>
          <a:xfrm flipH="1">
            <a:off x="3225494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25B59A">
              <a:alpha val="7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1" name="Freeform 13"/>
          <p:cNvSpPr/>
          <p:nvPr/>
        </p:nvSpPr>
        <p:spPr>
          <a:xfrm flipH="1">
            <a:off x="3614116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2" name="Freeform 14"/>
          <p:cNvSpPr/>
          <p:nvPr/>
        </p:nvSpPr>
        <p:spPr>
          <a:xfrm flipH="1">
            <a:off x="4002737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3DAF1F-1D68-60A4-6BEB-0BBD03CABD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94" y="93688"/>
            <a:ext cx="1088505" cy="736629"/>
          </a:xfrm>
          <a:prstGeom prst="roundRect">
            <a:avLst/>
          </a:prstGeom>
        </p:spPr>
      </p:pic>
      <p:sp>
        <p:nvSpPr>
          <p:cNvPr id="2" name="TextBox 5">
            <a:extLst>
              <a:ext uri="{FF2B5EF4-FFF2-40B4-BE49-F238E27FC236}">
                <a16:creationId xmlns:a16="http://schemas.microsoft.com/office/drawing/2014/main" id="{EBEEA572-E3D9-DD9F-E980-FCED5B62FFE2}"/>
              </a:ext>
            </a:extLst>
          </p:cNvPr>
          <p:cNvSpPr txBox="1"/>
          <p:nvPr/>
        </p:nvSpPr>
        <p:spPr>
          <a:xfrm>
            <a:off x="3128844" y="2521885"/>
            <a:ext cx="5934317" cy="135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sz="4400"/>
            </a:pPr>
            <a:endParaRPr lang="en-US" dirty="0"/>
          </a:p>
          <a:p>
            <a:pPr algn="ctr">
              <a:defRPr sz="4400"/>
            </a:pPr>
            <a:r>
              <a:rPr lang="en-US" dirty="0">
                <a:latin typeface="Berlin Sans FB Demi" panose="020E0802020502020306" pitchFamily="34" charset="0"/>
              </a:rPr>
              <a:t>  </a:t>
            </a:r>
            <a:r>
              <a:rPr lang="en-US" dirty="0">
                <a:solidFill>
                  <a:srgbClr val="25B59A"/>
                </a:solidFill>
                <a:latin typeface="Berlin Sans FB Demi" panose="020E0802020502020306" pitchFamily="34" charset="0"/>
              </a:rPr>
              <a:t>ABOUT APPLICATION</a:t>
            </a:r>
            <a:endParaRPr dirty="0">
              <a:latin typeface="Berlin Sans FB Demi" panose="020E0802020502020306" pitchFamily="34" charset="0"/>
            </a:endParaRPr>
          </a:p>
        </p:txBody>
      </p:sp>
      <p:sp>
        <p:nvSpPr>
          <p:cNvPr id="3" name="Freeform 2127">
            <a:extLst>
              <a:ext uri="{FF2B5EF4-FFF2-40B4-BE49-F238E27FC236}">
                <a16:creationId xmlns:a16="http://schemas.microsoft.com/office/drawing/2014/main" id="{1D672CF3-F536-2311-6EF0-FEFBDEAC75A4}"/>
              </a:ext>
            </a:extLst>
          </p:cNvPr>
          <p:cNvSpPr/>
          <p:nvPr/>
        </p:nvSpPr>
        <p:spPr>
          <a:xfrm>
            <a:off x="5822949" y="2463879"/>
            <a:ext cx="546100" cy="550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0" y="17955"/>
                </a:moveTo>
                <a:cubicBezTo>
                  <a:pt x="20520" y="16065"/>
                  <a:pt x="21600" y="13500"/>
                  <a:pt x="21600" y="10800"/>
                </a:cubicBezTo>
                <a:cubicBezTo>
                  <a:pt x="21600" y="7965"/>
                  <a:pt x="20520" y="5400"/>
                  <a:pt x="18630" y="3375"/>
                </a:cubicBezTo>
                <a:cubicBezTo>
                  <a:pt x="18630" y="3375"/>
                  <a:pt x="18630" y="3375"/>
                  <a:pt x="18630" y="3375"/>
                </a:cubicBezTo>
                <a:cubicBezTo>
                  <a:pt x="18630" y="3375"/>
                  <a:pt x="18630" y="3375"/>
                  <a:pt x="18630" y="3375"/>
                </a:cubicBezTo>
                <a:cubicBezTo>
                  <a:pt x="16740" y="1350"/>
                  <a:pt x="14175" y="135"/>
                  <a:pt x="11205" y="0"/>
                </a:cubicBezTo>
                <a:cubicBezTo>
                  <a:pt x="11205" y="0"/>
                  <a:pt x="11205" y="0"/>
                  <a:pt x="11205" y="0"/>
                </a:cubicBezTo>
                <a:cubicBezTo>
                  <a:pt x="10935" y="0"/>
                  <a:pt x="10935" y="0"/>
                  <a:pt x="10935" y="0"/>
                </a:cubicBezTo>
                <a:cubicBezTo>
                  <a:pt x="10935" y="0"/>
                  <a:pt x="10800" y="0"/>
                  <a:pt x="10800" y="0"/>
                </a:cubicBezTo>
                <a:cubicBezTo>
                  <a:pt x="10800" y="0"/>
                  <a:pt x="10665" y="0"/>
                  <a:pt x="10665" y="0"/>
                </a:cubicBezTo>
                <a:cubicBezTo>
                  <a:pt x="10395" y="0"/>
                  <a:pt x="10395" y="0"/>
                  <a:pt x="10395" y="0"/>
                </a:cubicBezTo>
                <a:cubicBezTo>
                  <a:pt x="10395" y="0"/>
                  <a:pt x="10395" y="0"/>
                  <a:pt x="10395" y="0"/>
                </a:cubicBezTo>
                <a:cubicBezTo>
                  <a:pt x="7425" y="135"/>
                  <a:pt x="4860" y="1350"/>
                  <a:pt x="2970" y="3375"/>
                </a:cubicBezTo>
                <a:cubicBezTo>
                  <a:pt x="2970" y="3375"/>
                  <a:pt x="2970" y="3375"/>
                  <a:pt x="2970" y="3375"/>
                </a:cubicBezTo>
                <a:cubicBezTo>
                  <a:pt x="2970" y="3375"/>
                  <a:pt x="2970" y="3375"/>
                  <a:pt x="2970" y="3375"/>
                </a:cubicBezTo>
                <a:cubicBezTo>
                  <a:pt x="1080" y="5400"/>
                  <a:pt x="0" y="7965"/>
                  <a:pt x="0" y="10800"/>
                </a:cubicBezTo>
                <a:cubicBezTo>
                  <a:pt x="0" y="13500"/>
                  <a:pt x="1080" y="16065"/>
                  <a:pt x="2700" y="17955"/>
                </a:cubicBezTo>
                <a:cubicBezTo>
                  <a:pt x="2700" y="17955"/>
                  <a:pt x="2700" y="17955"/>
                  <a:pt x="2700" y="17955"/>
                </a:cubicBezTo>
                <a:cubicBezTo>
                  <a:pt x="2700" y="17955"/>
                  <a:pt x="2700" y="17955"/>
                  <a:pt x="2700" y="17955"/>
                </a:cubicBezTo>
                <a:cubicBezTo>
                  <a:pt x="4590" y="20115"/>
                  <a:pt x="7425" y="21465"/>
                  <a:pt x="10395" y="21600"/>
                </a:cubicBezTo>
                <a:cubicBezTo>
                  <a:pt x="10395" y="21600"/>
                  <a:pt x="10395" y="21600"/>
                  <a:pt x="10395" y="21600"/>
                </a:cubicBezTo>
                <a:cubicBezTo>
                  <a:pt x="10665" y="21600"/>
                  <a:pt x="10665" y="21600"/>
                  <a:pt x="10665" y="21600"/>
                </a:cubicBezTo>
                <a:cubicBezTo>
                  <a:pt x="10665" y="21600"/>
                  <a:pt x="10800" y="21600"/>
                  <a:pt x="10800" y="21600"/>
                </a:cubicBezTo>
                <a:cubicBezTo>
                  <a:pt x="10800" y="21600"/>
                  <a:pt x="10935" y="21600"/>
                  <a:pt x="10935" y="21600"/>
                </a:cubicBezTo>
                <a:cubicBezTo>
                  <a:pt x="11205" y="21600"/>
                  <a:pt x="11205" y="21600"/>
                  <a:pt x="11205" y="21600"/>
                </a:cubicBezTo>
                <a:cubicBezTo>
                  <a:pt x="11205" y="21600"/>
                  <a:pt x="11205" y="21600"/>
                  <a:pt x="11205" y="21600"/>
                </a:cubicBezTo>
                <a:cubicBezTo>
                  <a:pt x="14175" y="21465"/>
                  <a:pt x="17010" y="20115"/>
                  <a:pt x="18900" y="17955"/>
                </a:cubicBezTo>
                <a:cubicBezTo>
                  <a:pt x="18900" y="17955"/>
                  <a:pt x="18900" y="17955"/>
                  <a:pt x="18900" y="17955"/>
                </a:cubicBezTo>
                <a:cubicBezTo>
                  <a:pt x="18900" y="17955"/>
                  <a:pt x="18900" y="17955"/>
                  <a:pt x="18900" y="17955"/>
                </a:cubicBezTo>
                <a:close/>
                <a:moveTo>
                  <a:pt x="810" y="11205"/>
                </a:moveTo>
                <a:cubicBezTo>
                  <a:pt x="5265" y="11205"/>
                  <a:pt x="5265" y="11205"/>
                  <a:pt x="5265" y="11205"/>
                </a:cubicBezTo>
                <a:cubicBezTo>
                  <a:pt x="5265" y="12690"/>
                  <a:pt x="5535" y="14310"/>
                  <a:pt x="6075" y="15660"/>
                </a:cubicBezTo>
                <a:cubicBezTo>
                  <a:pt x="5130" y="16065"/>
                  <a:pt x="4050" y="16605"/>
                  <a:pt x="3105" y="17280"/>
                </a:cubicBezTo>
                <a:cubicBezTo>
                  <a:pt x="1755" y="15660"/>
                  <a:pt x="810" y="13500"/>
                  <a:pt x="810" y="11205"/>
                </a:cubicBezTo>
                <a:close/>
                <a:moveTo>
                  <a:pt x="3240" y="4050"/>
                </a:moveTo>
                <a:cubicBezTo>
                  <a:pt x="4185" y="4725"/>
                  <a:pt x="5265" y="5130"/>
                  <a:pt x="6210" y="5535"/>
                </a:cubicBezTo>
                <a:cubicBezTo>
                  <a:pt x="5670" y="7020"/>
                  <a:pt x="5265" y="8775"/>
                  <a:pt x="5265" y="10395"/>
                </a:cubicBezTo>
                <a:cubicBezTo>
                  <a:pt x="810" y="10395"/>
                  <a:pt x="810" y="10395"/>
                  <a:pt x="810" y="10395"/>
                </a:cubicBezTo>
                <a:cubicBezTo>
                  <a:pt x="810" y="7965"/>
                  <a:pt x="1755" y="5805"/>
                  <a:pt x="3240" y="4050"/>
                </a:cubicBezTo>
                <a:close/>
                <a:moveTo>
                  <a:pt x="20790" y="10395"/>
                </a:moveTo>
                <a:cubicBezTo>
                  <a:pt x="16335" y="10395"/>
                  <a:pt x="16335" y="10395"/>
                  <a:pt x="16335" y="10395"/>
                </a:cubicBezTo>
                <a:cubicBezTo>
                  <a:pt x="16335" y="8775"/>
                  <a:pt x="15930" y="7020"/>
                  <a:pt x="15390" y="5535"/>
                </a:cubicBezTo>
                <a:cubicBezTo>
                  <a:pt x="16335" y="5130"/>
                  <a:pt x="17415" y="4725"/>
                  <a:pt x="18360" y="4050"/>
                </a:cubicBezTo>
                <a:cubicBezTo>
                  <a:pt x="19845" y="5805"/>
                  <a:pt x="20790" y="7965"/>
                  <a:pt x="20790" y="10395"/>
                </a:cubicBezTo>
                <a:close/>
                <a:moveTo>
                  <a:pt x="10395" y="5535"/>
                </a:moveTo>
                <a:cubicBezTo>
                  <a:pt x="9315" y="5535"/>
                  <a:pt x="8235" y="5400"/>
                  <a:pt x="7290" y="5130"/>
                </a:cubicBezTo>
                <a:cubicBezTo>
                  <a:pt x="7965" y="3510"/>
                  <a:pt x="9045" y="2160"/>
                  <a:pt x="10395" y="945"/>
                </a:cubicBezTo>
                <a:lnTo>
                  <a:pt x="10395" y="5535"/>
                </a:lnTo>
                <a:close/>
                <a:moveTo>
                  <a:pt x="10395" y="6345"/>
                </a:moveTo>
                <a:cubicBezTo>
                  <a:pt x="10395" y="10395"/>
                  <a:pt x="10395" y="10395"/>
                  <a:pt x="10395" y="10395"/>
                </a:cubicBezTo>
                <a:cubicBezTo>
                  <a:pt x="5940" y="10395"/>
                  <a:pt x="5940" y="10395"/>
                  <a:pt x="5940" y="10395"/>
                </a:cubicBezTo>
                <a:cubicBezTo>
                  <a:pt x="6075" y="8775"/>
                  <a:pt x="6345" y="7290"/>
                  <a:pt x="7020" y="5805"/>
                </a:cubicBezTo>
                <a:cubicBezTo>
                  <a:pt x="8100" y="6075"/>
                  <a:pt x="9180" y="6345"/>
                  <a:pt x="10395" y="6345"/>
                </a:cubicBezTo>
                <a:close/>
                <a:moveTo>
                  <a:pt x="11205" y="6345"/>
                </a:moveTo>
                <a:cubicBezTo>
                  <a:pt x="12420" y="6345"/>
                  <a:pt x="13500" y="6075"/>
                  <a:pt x="14580" y="5805"/>
                </a:cubicBezTo>
                <a:cubicBezTo>
                  <a:pt x="15255" y="7290"/>
                  <a:pt x="15525" y="8775"/>
                  <a:pt x="15660" y="10395"/>
                </a:cubicBezTo>
                <a:cubicBezTo>
                  <a:pt x="11205" y="10395"/>
                  <a:pt x="11205" y="10395"/>
                  <a:pt x="11205" y="10395"/>
                </a:cubicBezTo>
                <a:lnTo>
                  <a:pt x="11205" y="6345"/>
                </a:lnTo>
                <a:close/>
                <a:moveTo>
                  <a:pt x="11205" y="5535"/>
                </a:moveTo>
                <a:cubicBezTo>
                  <a:pt x="11205" y="945"/>
                  <a:pt x="11205" y="945"/>
                  <a:pt x="11205" y="945"/>
                </a:cubicBezTo>
                <a:cubicBezTo>
                  <a:pt x="12555" y="2160"/>
                  <a:pt x="13635" y="3510"/>
                  <a:pt x="14310" y="5130"/>
                </a:cubicBezTo>
                <a:cubicBezTo>
                  <a:pt x="13365" y="5400"/>
                  <a:pt x="12285" y="5535"/>
                  <a:pt x="11205" y="5535"/>
                </a:cubicBezTo>
                <a:close/>
                <a:moveTo>
                  <a:pt x="14985" y="4860"/>
                </a:moveTo>
                <a:cubicBezTo>
                  <a:pt x="14310" y="3375"/>
                  <a:pt x="13365" y="2025"/>
                  <a:pt x="12150" y="810"/>
                </a:cubicBezTo>
                <a:cubicBezTo>
                  <a:pt x="14310" y="1080"/>
                  <a:pt x="16200" y="2160"/>
                  <a:pt x="17820" y="3510"/>
                </a:cubicBezTo>
                <a:cubicBezTo>
                  <a:pt x="16875" y="4050"/>
                  <a:pt x="16065" y="4590"/>
                  <a:pt x="14985" y="4860"/>
                </a:cubicBezTo>
                <a:close/>
                <a:moveTo>
                  <a:pt x="6615" y="4860"/>
                </a:moveTo>
                <a:cubicBezTo>
                  <a:pt x="5670" y="4590"/>
                  <a:pt x="4725" y="4050"/>
                  <a:pt x="3780" y="3510"/>
                </a:cubicBezTo>
                <a:cubicBezTo>
                  <a:pt x="5400" y="2160"/>
                  <a:pt x="7290" y="1080"/>
                  <a:pt x="9450" y="810"/>
                </a:cubicBezTo>
                <a:cubicBezTo>
                  <a:pt x="8235" y="2025"/>
                  <a:pt x="7290" y="3375"/>
                  <a:pt x="6615" y="4860"/>
                </a:cubicBezTo>
                <a:close/>
                <a:moveTo>
                  <a:pt x="5940" y="11205"/>
                </a:moveTo>
                <a:cubicBezTo>
                  <a:pt x="10395" y="11205"/>
                  <a:pt x="10395" y="11205"/>
                  <a:pt x="10395" y="11205"/>
                </a:cubicBezTo>
                <a:cubicBezTo>
                  <a:pt x="10395" y="14850"/>
                  <a:pt x="10395" y="14850"/>
                  <a:pt x="10395" y="14850"/>
                </a:cubicBezTo>
                <a:cubicBezTo>
                  <a:pt x="9180" y="14985"/>
                  <a:pt x="7965" y="15120"/>
                  <a:pt x="6885" y="15525"/>
                </a:cubicBezTo>
                <a:cubicBezTo>
                  <a:pt x="6345" y="14175"/>
                  <a:pt x="6075" y="12690"/>
                  <a:pt x="5940" y="11205"/>
                </a:cubicBezTo>
                <a:close/>
                <a:moveTo>
                  <a:pt x="10395" y="15660"/>
                </a:moveTo>
                <a:cubicBezTo>
                  <a:pt x="10395" y="20655"/>
                  <a:pt x="10395" y="20655"/>
                  <a:pt x="10395" y="20655"/>
                </a:cubicBezTo>
                <a:cubicBezTo>
                  <a:pt x="9045" y="19305"/>
                  <a:pt x="7830" y="17820"/>
                  <a:pt x="7155" y="16200"/>
                </a:cubicBezTo>
                <a:cubicBezTo>
                  <a:pt x="8235" y="15930"/>
                  <a:pt x="9315" y="15660"/>
                  <a:pt x="10395" y="15660"/>
                </a:cubicBezTo>
                <a:close/>
                <a:moveTo>
                  <a:pt x="11205" y="20655"/>
                </a:moveTo>
                <a:cubicBezTo>
                  <a:pt x="11205" y="15660"/>
                  <a:pt x="11205" y="15660"/>
                  <a:pt x="11205" y="15660"/>
                </a:cubicBezTo>
                <a:cubicBezTo>
                  <a:pt x="12285" y="15660"/>
                  <a:pt x="13365" y="15930"/>
                  <a:pt x="14445" y="16200"/>
                </a:cubicBezTo>
                <a:cubicBezTo>
                  <a:pt x="13770" y="17820"/>
                  <a:pt x="12555" y="19305"/>
                  <a:pt x="11205" y="20655"/>
                </a:cubicBezTo>
                <a:close/>
                <a:moveTo>
                  <a:pt x="11205" y="14850"/>
                </a:moveTo>
                <a:cubicBezTo>
                  <a:pt x="11205" y="11205"/>
                  <a:pt x="11205" y="11205"/>
                  <a:pt x="11205" y="11205"/>
                </a:cubicBezTo>
                <a:cubicBezTo>
                  <a:pt x="15660" y="11205"/>
                  <a:pt x="15660" y="11205"/>
                  <a:pt x="15660" y="11205"/>
                </a:cubicBezTo>
                <a:cubicBezTo>
                  <a:pt x="15525" y="12690"/>
                  <a:pt x="15255" y="14175"/>
                  <a:pt x="14715" y="15525"/>
                </a:cubicBezTo>
                <a:cubicBezTo>
                  <a:pt x="13635" y="15120"/>
                  <a:pt x="12420" y="14985"/>
                  <a:pt x="11205" y="14850"/>
                </a:cubicBezTo>
                <a:close/>
                <a:moveTo>
                  <a:pt x="16335" y="11205"/>
                </a:moveTo>
                <a:cubicBezTo>
                  <a:pt x="20790" y="11205"/>
                  <a:pt x="20790" y="11205"/>
                  <a:pt x="20790" y="11205"/>
                </a:cubicBezTo>
                <a:cubicBezTo>
                  <a:pt x="20790" y="13500"/>
                  <a:pt x="19845" y="15660"/>
                  <a:pt x="18495" y="17280"/>
                </a:cubicBezTo>
                <a:cubicBezTo>
                  <a:pt x="17550" y="16605"/>
                  <a:pt x="16470" y="16065"/>
                  <a:pt x="15525" y="15660"/>
                </a:cubicBezTo>
                <a:cubicBezTo>
                  <a:pt x="16065" y="14310"/>
                  <a:pt x="16335" y="12690"/>
                  <a:pt x="16335" y="11205"/>
                </a:cubicBezTo>
                <a:close/>
                <a:moveTo>
                  <a:pt x="3645" y="17820"/>
                </a:moveTo>
                <a:cubicBezTo>
                  <a:pt x="4455" y="17280"/>
                  <a:pt x="5400" y="16740"/>
                  <a:pt x="6345" y="16470"/>
                </a:cubicBezTo>
                <a:cubicBezTo>
                  <a:pt x="7155" y="18090"/>
                  <a:pt x="8235" y="19575"/>
                  <a:pt x="9450" y="20790"/>
                </a:cubicBezTo>
                <a:cubicBezTo>
                  <a:pt x="7155" y="20520"/>
                  <a:pt x="5130" y="19440"/>
                  <a:pt x="3645" y="17820"/>
                </a:cubicBezTo>
                <a:close/>
                <a:moveTo>
                  <a:pt x="12150" y="20790"/>
                </a:moveTo>
                <a:cubicBezTo>
                  <a:pt x="13365" y="19575"/>
                  <a:pt x="14445" y="18090"/>
                  <a:pt x="15255" y="16470"/>
                </a:cubicBezTo>
                <a:cubicBezTo>
                  <a:pt x="16200" y="16740"/>
                  <a:pt x="17145" y="17280"/>
                  <a:pt x="17955" y="17820"/>
                </a:cubicBezTo>
                <a:cubicBezTo>
                  <a:pt x="16470" y="19440"/>
                  <a:pt x="14445" y="20520"/>
                  <a:pt x="12150" y="20790"/>
                </a:cubicBezTo>
                <a:close/>
              </a:path>
            </a:pathLst>
          </a:custGeom>
          <a:solidFill>
            <a:srgbClr val="3B655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463320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5" name="Picture Placeholder 1" descr="Picture Placeholder 1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13318" y="-104520"/>
            <a:ext cx="12192000" cy="45242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46" name="Title 10"/>
          <p:cNvSpPr txBox="1">
            <a:spLocks noGrp="1"/>
          </p:cNvSpPr>
          <p:nvPr>
            <p:ph type="title"/>
          </p:nvPr>
        </p:nvSpPr>
        <p:spPr>
          <a:xfrm>
            <a:off x="489698" y="679361"/>
            <a:ext cx="7939802" cy="443846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3100" b="0" dirty="0">
                <a:solidFill>
                  <a:schemeClr val="bg2"/>
                </a:solidFill>
                <a:latin typeface="Bahnschrift Condensed" panose="020B0502040204020203" pitchFamily="34" charset="0"/>
              </a:rPr>
              <a:t>The</a:t>
            </a:r>
            <a:r>
              <a:rPr lang="en-US" sz="2400" b="0" dirty="0">
                <a:solidFill>
                  <a:schemeClr val="bg2"/>
                </a:solidFill>
                <a:latin typeface="Bahnschrift Condensed" panose="020B0502040204020203" pitchFamily="34" charset="0"/>
              </a:rPr>
              <a:t> </a:t>
            </a:r>
            <a:r>
              <a:rPr lang="en-US" sz="4900" b="0" dirty="0">
                <a:solidFill>
                  <a:srgbClr val="1EAEA4"/>
                </a:solidFill>
                <a:latin typeface="Bahnschrift Condensed" panose="020B0502040204020203" pitchFamily="34" charset="0"/>
              </a:rPr>
              <a:t>code</a:t>
            </a:r>
            <a:r>
              <a:rPr lang="en-US" sz="4900" b="0" dirty="0">
                <a:solidFill>
                  <a:schemeClr val="bg2"/>
                </a:solidFill>
                <a:latin typeface="Bahnschrift Condensed" panose="020B0502040204020203" pitchFamily="34" charset="0"/>
              </a:rPr>
              <a:t> </a:t>
            </a:r>
            <a:r>
              <a:rPr lang="en-US" sz="3100" b="0" dirty="0">
                <a:solidFill>
                  <a:schemeClr val="bg2"/>
                </a:solidFill>
                <a:latin typeface="Bahnschrift Condensed" panose="020B0502040204020203" pitchFamily="34" charset="0"/>
              </a:rPr>
              <a:t>will assign a recommended buy/hold/sell based on </a:t>
            </a:r>
            <a:br>
              <a:rPr lang="en-US" sz="2400" b="0" dirty="0">
                <a:solidFill>
                  <a:schemeClr val="bg2"/>
                </a:solidFill>
                <a:latin typeface="Bahnschrift Condensed" panose="020B0502040204020203" pitchFamily="34" charset="0"/>
              </a:rPr>
            </a:br>
            <a:endParaRPr b="0" i="1" dirty="0">
              <a:solidFill>
                <a:schemeClr val="bg2"/>
              </a:solidFill>
            </a:endParaRPr>
          </a:p>
        </p:txBody>
      </p:sp>
      <p:sp>
        <p:nvSpPr>
          <p:cNvPr id="848" name="TextBox 15"/>
          <p:cNvSpPr txBox="1"/>
          <p:nvPr/>
        </p:nvSpPr>
        <p:spPr>
          <a:xfrm>
            <a:off x="8249326" y="5316865"/>
            <a:ext cx="3505794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defRPr sz="1200" b="1">
                <a:solidFill>
                  <a:srgbClr val="FFFFFF"/>
                </a:solidFill>
              </a:defRPr>
            </a:lvl1pPr>
          </a:lstStyle>
          <a:p>
            <a:r>
              <a:rPr lang="en-US" sz="2800" b="0" dirty="0">
                <a:latin typeface="Bahnschrift Condensed" panose="020B0502040204020203" pitchFamily="34" charset="0"/>
              </a:rPr>
              <a:t>We help our users </a:t>
            </a:r>
          </a:p>
          <a:p>
            <a:r>
              <a:rPr lang="en-US" sz="2800" b="0" dirty="0">
                <a:latin typeface="Bahnschrift Condensed" panose="020B0502040204020203" pitchFamily="34" charset="0"/>
              </a:rPr>
              <a:t>to be wise investors</a:t>
            </a:r>
            <a:r>
              <a:rPr lang="en-US" sz="2800" dirty="0">
                <a:latin typeface="Bahnschrift Condensed" panose="020B0502040204020203" pitchFamily="34" charset="0"/>
              </a:rPr>
              <a:t>.</a:t>
            </a:r>
            <a:endParaRPr sz="2800" dirty="0">
              <a:latin typeface="Bahnschrift Condensed" panose="020B0502040204020203" pitchFamily="34" charset="0"/>
            </a:endParaRPr>
          </a:p>
        </p:txBody>
      </p:sp>
      <p:grpSp>
        <p:nvGrpSpPr>
          <p:cNvPr id="854" name="Group 23"/>
          <p:cNvGrpSpPr/>
          <p:nvPr/>
        </p:nvGrpSpPr>
        <p:grpSpPr>
          <a:xfrm>
            <a:off x="913015" y="4970133"/>
            <a:ext cx="1270002" cy="2040635"/>
            <a:chOff x="0" y="0"/>
            <a:chExt cx="1270000" cy="2040633"/>
          </a:xfrm>
        </p:grpSpPr>
        <p:sp>
          <p:nvSpPr>
            <p:cNvPr id="851" name="TextBox 20"/>
            <p:cNvSpPr/>
            <p:nvPr/>
          </p:nvSpPr>
          <p:spPr>
            <a:xfrm>
              <a:off x="0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200">
                  <a:solidFill>
                    <a:srgbClr val="242524">
                      <a:alpha val="40000"/>
                    </a:srgbClr>
                  </a:solidFill>
                </a:defRPr>
              </a:lvl1pPr>
            </a:lstStyle>
            <a:p>
              <a:r>
                <a:t>USD</a:t>
              </a:r>
            </a:p>
          </p:txBody>
        </p:sp>
        <p:sp>
          <p:nvSpPr>
            <p:cNvPr id="852" name="TextBox 21"/>
            <p:cNvSpPr/>
            <p:nvPr/>
          </p:nvSpPr>
          <p:spPr>
            <a:xfrm>
              <a:off x="0" y="11293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3600"/>
              </a:lvl1pPr>
            </a:lstStyle>
            <a:p>
              <a:r>
                <a:rPr lang="en-US" dirty="0"/>
                <a:t>412.01</a:t>
              </a:r>
              <a:endParaRPr dirty="0"/>
            </a:p>
          </p:txBody>
        </p:sp>
        <p:sp>
          <p:nvSpPr>
            <p:cNvPr id="853" name="TextBox 22"/>
            <p:cNvSpPr/>
            <p:nvPr/>
          </p:nvSpPr>
          <p:spPr>
            <a:xfrm>
              <a:off x="0" y="770633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200">
                  <a:solidFill>
                    <a:srgbClr val="242524">
                      <a:alpha val="40000"/>
                    </a:srgbClr>
                  </a:solidFill>
                </a:defRPr>
              </a:lvl1pPr>
            </a:lstStyle>
            <a:p>
              <a:r>
                <a:rPr lang="en-US" dirty="0"/>
                <a:t>TSLA</a:t>
              </a:r>
              <a:endParaRPr dirty="0"/>
            </a:p>
          </p:txBody>
        </p:sp>
      </p:grpSp>
      <p:sp>
        <p:nvSpPr>
          <p:cNvPr id="859" name="Rectangle 32"/>
          <p:cNvSpPr/>
          <p:nvPr/>
        </p:nvSpPr>
        <p:spPr>
          <a:xfrm>
            <a:off x="6808107" y="3935893"/>
            <a:ext cx="1196637" cy="1196637"/>
          </a:xfrm>
          <a:prstGeom prst="rect">
            <a:avLst/>
          </a:prstGeom>
          <a:solidFill>
            <a:srgbClr val="1EAEA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862" name="Freeform 36"/>
          <p:cNvSpPr/>
          <p:nvPr/>
        </p:nvSpPr>
        <p:spPr>
          <a:xfrm>
            <a:off x="7231384" y="4259574"/>
            <a:ext cx="370017" cy="549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058" h="21600" extrusionOk="0">
                <a:moveTo>
                  <a:pt x="19366" y="4590"/>
                </a:moveTo>
                <a:cubicBezTo>
                  <a:pt x="17704" y="1755"/>
                  <a:pt x="14197" y="0"/>
                  <a:pt x="10135" y="0"/>
                </a:cubicBezTo>
                <a:cubicBezTo>
                  <a:pt x="8658" y="0"/>
                  <a:pt x="7366" y="135"/>
                  <a:pt x="6258" y="540"/>
                </a:cubicBezTo>
                <a:cubicBezTo>
                  <a:pt x="1089" y="2160"/>
                  <a:pt x="-1311" y="6480"/>
                  <a:pt x="720" y="10125"/>
                </a:cubicBezTo>
                <a:cubicBezTo>
                  <a:pt x="2197" y="12825"/>
                  <a:pt x="5704" y="14580"/>
                  <a:pt x="9581" y="14715"/>
                </a:cubicBezTo>
                <a:cubicBezTo>
                  <a:pt x="9581" y="17820"/>
                  <a:pt x="9581" y="17820"/>
                  <a:pt x="9581" y="17820"/>
                </a:cubicBezTo>
                <a:cubicBezTo>
                  <a:pt x="8289" y="17955"/>
                  <a:pt x="7366" y="18765"/>
                  <a:pt x="7366" y="19710"/>
                </a:cubicBezTo>
                <a:cubicBezTo>
                  <a:pt x="7366" y="20790"/>
                  <a:pt x="8658" y="21600"/>
                  <a:pt x="10135" y="21600"/>
                </a:cubicBezTo>
                <a:cubicBezTo>
                  <a:pt x="11427" y="21600"/>
                  <a:pt x="12720" y="20790"/>
                  <a:pt x="12720" y="19710"/>
                </a:cubicBezTo>
                <a:cubicBezTo>
                  <a:pt x="12720" y="18765"/>
                  <a:pt x="11797" y="17955"/>
                  <a:pt x="10504" y="17820"/>
                </a:cubicBezTo>
                <a:cubicBezTo>
                  <a:pt x="10504" y="14715"/>
                  <a:pt x="10504" y="14715"/>
                  <a:pt x="10504" y="14715"/>
                </a:cubicBezTo>
                <a:cubicBezTo>
                  <a:pt x="11797" y="14715"/>
                  <a:pt x="12904" y="14445"/>
                  <a:pt x="13827" y="14175"/>
                </a:cubicBezTo>
                <a:cubicBezTo>
                  <a:pt x="16412" y="13365"/>
                  <a:pt x="18258" y="12015"/>
                  <a:pt x="19366" y="10125"/>
                </a:cubicBezTo>
                <a:cubicBezTo>
                  <a:pt x="20289" y="8370"/>
                  <a:pt x="20289" y="6345"/>
                  <a:pt x="19366" y="4590"/>
                </a:cubicBezTo>
                <a:close/>
                <a:moveTo>
                  <a:pt x="18443" y="9585"/>
                </a:moveTo>
                <a:cubicBezTo>
                  <a:pt x="15674" y="9585"/>
                  <a:pt x="15674" y="9585"/>
                  <a:pt x="15674" y="9585"/>
                </a:cubicBezTo>
                <a:cubicBezTo>
                  <a:pt x="15858" y="8910"/>
                  <a:pt x="16043" y="8100"/>
                  <a:pt x="16043" y="7290"/>
                </a:cubicBezTo>
                <a:cubicBezTo>
                  <a:pt x="16043" y="6615"/>
                  <a:pt x="16043" y="5805"/>
                  <a:pt x="15674" y="5130"/>
                </a:cubicBezTo>
                <a:cubicBezTo>
                  <a:pt x="18443" y="5130"/>
                  <a:pt x="18443" y="5130"/>
                  <a:pt x="18443" y="5130"/>
                </a:cubicBezTo>
                <a:cubicBezTo>
                  <a:pt x="19181" y="6615"/>
                  <a:pt x="19181" y="8100"/>
                  <a:pt x="18443" y="9585"/>
                </a:cubicBezTo>
                <a:close/>
                <a:moveTo>
                  <a:pt x="1643" y="9585"/>
                </a:moveTo>
                <a:cubicBezTo>
                  <a:pt x="904" y="8100"/>
                  <a:pt x="904" y="6480"/>
                  <a:pt x="1643" y="5130"/>
                </a:cubicBezTo>
                <a:cubicBezTo>
                  <a:pt x="4412" y="5130"/>
                  <a:pt x="4412" y="5130"/>
                  <a:pt x="4412" y="5130"/>
                </a:cubicBezTo>
                <a:cubicBezTo>
                  <a:pt x="4227" y="5805"/>
                  <a:pt x="4227" y="6615"/>
                  <a:pt x="4227" y="7290"/>
                </a:cubicBezTo>
                <a:cubicBezTo>
                  <a:pt x="4227" y="8100"/>
                  <a:pt x="4227" y="8910"/>
                  <a:pt x="4597" y="9585"/>
                </a:cubicBezTo>
                <a:cubicBezTo>
                  <a:pt x="1643" y="9585"/>
                  <a:pt x="1643" y="9585"/>
                  <a:pt x="1643" y="9585"/>
                </a:cubicBezTo>
                <a:close/>
                <a:moveTo>
                  <a:pt x="5151" y="7290"/>
                </a:moveTo>
                <a:cubicBezTo>
                  <a:pt x="5151" y="6615"/>
                  <a:pt x="5335" y="5805"/>
                  <a:pt x="5520" y="5130"/>
                </a:cubicBezTo>
                <a:cubicBezTo>
                  <a:pt x="9581" y="5130"/>
                  <a:pt x="9581" y="5130"/>
                  <a:pt x="9581" y="5130"/>
                </a:cubicBezTo>
                <a:cubicBezTo>
                  <a:pt x="9581" y="9585"/>
                  <a:pt x="9581" y="9585"/>
                  <a:pt x="9581" y="9585"/>
                </a:cubicBezTo>
                <a:cubicBezTo>
                  <a:pt x="5704" y="9585"/>
                  <a:pt x="5704" y="9585"/>
                  <a:pt x="5704" y="9585"/>
                </a:cubicBezTo>
                <a:cubicBezTo>
                  <a:pt x="5335" y="8910"/>
                  <a:pt x="5151" y="8100"/>
                  <a:pt x="5151" y="7290"/>
                </a:cubicBezTo>
                <a:close/>
                <a:moveTo>
                  <a:pt x="10504" y="810"/>
                </a:moveTo>
                <a:cubicBezTo>
                  <a:pt x="12166" y="1080"/>
                  <a:pt x="13643" y="2430"/>
                  <a:pt x="14381" y="4320"/>
                </a:cubicBezTo>
                <a:cubicBezTo>
                  <a:pt x="10504" y="4320"/>
                  <a:pt x="10504" y="4320"/>
                  <a:pt x="10504" y="4320"/>
                </a:cubicBezTo>
                <a:lnTo>
                  <a:pt x="10504" y="810"/>
                </a:lnTo>
                <a:close/>
                <a:moveTo>
                  <a:pt x="9581" y="945"/>
                </a:moveTo>
                <a:cubicBezTo>
                  <a:pt x="9581" y="4320"/>
                  <a:pt x="9581" y="4320"/>
                  <a:pt x="9581" y="4320"/>
                </a:cubicBezTo>
                <a:cubicBezTo>
                  <a:pt x="5889" y="4320"/>
                  <a:pt x="5889" y="4320"/>
                  <a:pt x="5889" y="4320"/>
                </a:cubicBezTo>
                <a:cubicBezTo>
                  <a:pt x="6627" y="2565"/>
                  <a:pt x="7920" y="1215"/>
                  <a:pt x="9581" y="945"/>
                </a:cubicBezTo>
                <a:close/>
                <a:moveTo>
                  <a:pt x="9581" y="10395"/>
                </a:moveTo>
                <a:cubicBezTo>
                  <a:pt x="9581" y="13770"/>
                  <a:pt x="9581" y="13770"/>
                  <a:pt x="9581" y="13770"/>
                </a:cubicBezTo>
                <a:cubicBezTo>
                  <a:pt x="8104" y="13500"/>
                  <a:pt x="6812" y="12150"/>
                  <a:pt x="5889" y="10395"/>
                </a:cubicBezTo>
                <a:lnTo>
                  <a:pt x="9581" y="10395"/>
                </a:lnTo>
                <a:close/>
                <a:moveTo>
                  <a:pt x="10504" y="13770"/>
                </a:moveTo>
                <a:cubicBezTo>
                  <a:pt x="10504" y="10395"/>
                  <a:pt x="10504" y="10395"/>
                  <a:pt x="10504" y="10395"/>
                </a:cubicBezTo>
                <a:cubicBezTo>
                  <a:pt x="14197" y="10395"/>
                  <a:pt x="14197" y="10395"/>
                  <a:pt x="14197" y="10395"/>
                </a:cubicBezTo>
                <a:cubicBezTo>
                  <a:pt x="13458" y="12150"/>
                  <a:pt x="12166" y="13500"/>
                  <a:pt x="10504" y="13770"/>
                </a:cubicBezTo>
                <a:close/>
                <a:moveTo>
                  <a:pt x="10504" y="9585"/>
                </a:moveTo>
                <a:cubicBezTo>
                  <a:pt x="10504" y="5130"/>
                  <a:pt x="10504" y="5130"/>
                  <a:pt x="10504" y="5130"/>
                </a:cubicBezTo>
                <a:cubicBezTo>
                  <a:pt x="14566" y="5130"/>
                  <a:pt x="14566" y="5130"/>
                  <a:pt x="14566" y="5130"/>
                </a:cubicBezTo>
                <a:cubicBezTo>
                  <a:pt x="14935" y="5805"/>
                  <a:pt x="14935" y="6615"/>
                  <a:pt x="14935" y="7290"/>
                </a:cubicBezTo>
                <a:cubicBezTo>
                  <a:pt x="14935" y="8100"/>
                  <a:pt x="14751" y="8910"/>
                  <a:pt x="14566" y="9585"/>
                </a:cubicBezTo>
                <a:cubicBezTo>
                  <a:pt x="10504" y="9585"/>
                  <a:pt x="10504" y="9585"/>
                  <a:pt x="10504" y="9585"/>
                </a:cubicBezTo>
                <a:cubicBezTo>
                  <a:pt x="10504" y="9585"/>
                  <a:pt x="10504" y="9585"/>
                  <a:pt x="10504" y="9585"/>
                </a:cubicBezTo>
                <a:close/>
                <a:moveTo>
                  <a:pt x="18074" y="4320"/>
                </a:moveTo>
                <a:cubicBezTo>
                  <a:pt x="15489" y="4320"/>
                  <a:pt x="15489" y="4320"/>
                  <a:pt x="15489" y="4320"/>
                </a:cubicBezTo>
                <a:cubicBezTo>
                  <a:pt x="15120" y="3645"/>
                  <a:pt x="14935" y="2970"/>
                  <a:pt x="14381" y="2430"/>
                </a:cubicBezTo>
                <a:cubicBezTo>
                  <a:pt x="14012" y="1890"/>
                  <a:pt x="13643" y="1620"/>
                  <a:pt x="13274" y="1215"/>
                </a:cubicBezTo>
                <a:cubicBezTo>
                  <a:pt x="15304" y="1755"/>
                  <a:pt x="16966" y="2835"/>
                  <a:pt x="18074" y="4320"/>
                </a:cubicBezTo>
                <a:close/>
                <a:moveTo>
                  <a:pt x="6627" y="1350"/>
                </a:moveTo>
                <a:cubicBezTo>
                  <a:pt x="6627" y="1215"/>
                  <a:pt x="6812" y="1215"/>
                  <a:pt x="6997" y="1215"/>
                </a:cubicBezTo>
                <a:cubicBezTo>
                  <a:pt x="6443" y="1485"/>
                  <a:pt x="6074" y="1890"/>
                  <a:pt x="5889" y="2430"/>
                </a:cubicBezTo>
                <a:cubicBezTo>
                  <a:pt x="5335" y="2970"/>
                  <a:pt x="4966" y="3645"/>
                  <a:pt x="4781" y="4320"/>
                </a:cubicBezTo>
                <a:cubicBezTo>
                  <a:pt x="2197" y="4320"/>
                  <a:pt x="2197" y="4320"/>
                  <a:pt x="2197" y="4320"/>
                </a:cubicBezTo>
                <a:cubicBezTo>
                  <a:pt x="3120" y="2970"/>
                  <a:pt x="4597" y="1890"/>
                  <a:pt x="6627" y="1350"/>
                </a:cubicBezTo>
                <a:close/>
                <a:moveTo>
                  <a:pt x="2197" y="10395"/>
                </a:moveTo>
                <a:cubicBezTo>
                  <a:pt x="4781" y="10395"/>
                  <a:pt x="4781" y="10395"/>
                  <a:pt x="4781" y="10395"/>
                </a:cubicBezTo>
                <a:cubicBezTo>
                  <a:pt x="5335" y="11610"/>
                  <a:pt x="6258" y="12825"/>
                  <a:pt x="7181" y="13635"/>
                </a:cubicBezTo>
                <a:cubicBezTo>
                  <a:pt x="4966" y="13095"/>
                  <a:pt x="3120" y="11880"/>
                  <a:pt x="2197" y="10395"/>
                </a:cubicBezTo>
                <a:close/>
                <a:moveTo>
                  <a:pt x="11612" y="19710"/>
                </a:moveTo>
                <a:cubicBezTo>
                  <a:pt x="11612" y="20250"/>
                  <a:pt x="10874" y="20790"/>
                  <a:pt x="10135" y="20790"/>
                </a:cubicBezTo>
                <a:cubicBezTo>
                  <a:pt x="9212" y="20790"/>
                  <a:pt x="8474" y="20250"/>
                  <a:pt x="8474" y="19710"/>
                </a:cubicBezTo>
                <a:cubicBezTo>
                  <a:pt x="8474" y="19035"/>
                  <a:pt x="9212" y="18495"/>
                  <a:pt x="10135" y="18495"/>
                </a:cubicBezTo>
                <a:cubicBezTo>
                  <a:pt x="10874" y="18495"/>
                  <a:pt x="11612" y="19035"/>
                  <a:pt x="11612" y="19710"/>
                </a:cubicBezTo>
                <a:close/>
                <a:moveTo>
                  <a:pt x="13458" y="13365"/>
                </a:moveTo>
                <a:cubicBezTo>
                  <a:pt x="13274" y="13500"/>
                  <a:pt x="13274" y="13500"/>
                  <a:pt x="13089" y="13500"/>
                </a:cubicBezTo>
                <a:cubicBezTo>
                  <a:pt x="14012" y="12825"/>
                  <a:pt x="14935" y="11610"/>
                  <a:pt x="15304" y="10395"/>
                </a:cubicBezTo>
                <a:cubicBezTo>
                  <a:pt x="18074" y="10395"/>
                  <a:pt x="18074" y="10395"/>
                  <a:pt x="18074" y="10395"/>
                </a:cubicBezTo>
                <a:cubicBezTo>
                  <a:pt x="16966" y="11745"/>
                  <a:pt x="15489" y="12825"/>
                  <a:pt x="13458" y="13365"/>
                </a:cubicBezTo>
                <a:close/>
                <a:moveTo>
                  <a:pt x="5704" y="19710"/>
                </a:moveTo>
                <a:cubicBezTo>
                  <a:pt x="5704" y="19845"/>
                  <a:pt x="5889" y="20115"/>
                  <a:pt x="6258" y="20115"/>
                </a:cubicBezTo>
                <a:cubicBezTo>
                  <a:pt x="6443" y="20115"/>
                  <a:pt x="6812" y="19845"/>
                  <a:pt x="6812" y="19710"/>
                </a:cubicBezTo>
                <a:cubicBezTo>
                  <a:pt x="6812" y="19440"/>
                  <a:pt x="6443" y="19305"/>
                  <a:pt x="6258" y="19305"/>
                </a:cubicBezTo>
                <a:cubicBezTo>
                  <a:pt x="5889" y="19305"/>
                  <a:pt x="5704" y="19440"/>
                  <a:pt x="5704" y="19710"/>
                </a:cubicBezTo>
                <a:close/>
                <a:moveTo>
                  <a:pt x="2197" y="19710"/>
                </a:moveTo>
                <a:cubicBezTo>
                  <a:pt x="2197" y="19845"/>
                  <a:pt x="2381" y="20115"/>
                  <a:pt x="2751" y="20115"/>
                </a:cubicBezTo>
                <a:cubicBezTo>
                  <a:pt x="2935" y="20115"/>
                  <a:pt x="3304" y="19845"/>
                  <a:pt x="3304" y="19710"/>
                </a:cubicBezTo>
                <a:cubicBezTo>
                  <a:pt x="3304" y="19440"/>
                  <a:pt x="2935" y="19305"/>
                  <a:pt x="2751" y="19305"/>
                </a:cubicBezTo>
                <a:cubicBezTo>
                  <a:pt x="2381" y="19305"/>
                  <a:pt x="2197" y="19440"/>
                  <a:pt x="2197" y="19710"/>
                </a:cubicBezTo>
                <a:close/>
                <a:moveTo>
                  <a:pt x="3858" y="19710"/>
                </a:moveTo>
                <a:cubicBezTo>
                  <a:pt x="3858" y="19845"/>
                  <a:pt x="4043" y="20115"/>
                  <a:pt x="4412" y="20115"/>
                </a:cubicBezTo>
                <a:cubicBezTo>
                  <a:pt x="4781" y="20115"/>
                  <a:pt x="4966" y="19845"/>
                  <a:pt x="4966" y="19710"/>
                </a:cubicBezTo>
                <a:cubicBezTo>
                  <a:pt x="4966" y="19440"/>
                  <a:pt x="4781" y="19305"/>
                  <a:pt x="4412" y="19305"/>
                </a:cubicBezTo>
                <a:cubicBezTo>
                  <a:pt x="4043" y="19305"/>
                  <a:pt x="3858" y="19440"/>
                  <a:pt x="3858" y="19710"/>
                </a:cubicBezTo>
                <a:close/>
                <a:moveTo>
                  <a:pt x="535" y="19440"/>
                </a:moveTo>
                <a:cubicBezTo>
                  <a:pt x="351" y="19440"/>
                  <a:pt x="351" y="19575"/>
                  <a:pt x="351" y="19710"/>
                </a:cubicBezTo>
                <a:cubicBezTo>
                  <a:pt x="351" y="19845"/>
                  <a:pt x="351" y="19845"/>
                  <a:pt x="535" y="19980"/>
                </a:cubicBezTo>
                <a:cubicBezTo>
                  <a:pt x="535" y="19980"/>
                  <a:pt x="720" y="20115"/>
                  <a:pt x="904" y="20115"/>
                </a:cubicBezTo>
                <a:cubicBezTo>
                  <a:pt x="1089" y="20115"/>
                  <a:pt x="1274" y="19980"/>
                  <a:pt x="1274" y="19980"/>
                </a:cubicBezTo>
                <a:cubicBezTo>
                  <a:pt x="1458" y="19845"/>
                  <a:pt x="1458" y="19845"/>
                  <a:pt x="1458" y="19710"/>
                </a:cubicBezTo>
                <a:cubicBezTo>
                  <a:pt x="1458" y="19575"/>
                  <a:pt x="1458" y="19440"/>
                  <a:pt x="1274" y="19440"/>
                </a:cubicBezTo>
                <a:cubicBezTo>
                  <a:pt x="1274" y="19305"/>
                  <a:pt x="1089" y="19305"/>
                  <a:pt x="904" y="19305"/>
                </a:cubicBezTo>
                <a:cubicBezTo>
                  <a:pt x="720" y="19305"/>
                  <a:pt x="535" y="19305"/>
                  <a:pt x="535" y="19440"/>
                </a:cubicBezTo>
                <a:close/>
                <a:moveTo>
                  <a:pt x="18812" y="19440"/>
                </a:moveTo>
                <a:cubicBezTo>
                  <a:pt x="18627" y="19440"/>
                  <a:pt x="18627" y="19575"/>
                  <a:pt x="18627" y="19710"/>
                </a:cubicBezTo>
                <a:cubicBezTo>
                  <a:pt x="18627" y="19845"/>
                  <a:pt x="18627" y="19845"/>
                  <a:pt x="18812" y="19980"/>
                </a:cubicBezTo>
                <a:cubicBezTo>
                  <a:pt x="18997" y="19980"/>
                  <a:pt x="18997" y="20115"/>
                  <a:pt x="19181" y="20115"/>
                </a:cubicBezTo>
                <a:cubicBezTo>
                  <a:pt x="19366" y="20115"/>
                  <a:pt x="19551" y="19980"/>
                  <a:pt x="19551" y="19980"/>
                </a:cubicBezTo>
                <a:cubicBezTo>
                  <a:pt x="19735" y="19845"/>
                  <a:pt x="19735" y="19845"/>
                  <a:pt x="19735" y="19710"/>
                </a:cubicBezTo>
                <a:cubicBezTo>
                  <a:pt x="19735" y="19575"/>
                  <a:pt x="19735" y="19440"/>
                  <a:pt x="19551" y="19440"/>
                </a:cubicBezTo>
                <a:cubicBezTo>
                  <a:pt x="19551" y="19305"/>
                  <a:pt x="19366" y="19305"/>
                  <a:pt x="19181" y="19305"/>
                </a:cubicBezTo>
                <a:cubicBezTo>
                  <a:pt x="18997" y="19305"/>
                  <a:pt x="18997" y="19305"/>
                  <a:pt x="18812" y="19440"/>
                </a:cubicBezTo>
                <a:close/>
                <a:moveTo>
                  <a:pt x="17520" y="19305"/>
                </a:moveTo>
                <a:cubicBezTo>
                  <a:pt x="17151" y="19305"/>
                  <a:pt x="16966" y="19440"/>
                  <a:pt x="16966" y="19710"/>
                </a:cubicBezTo>
                <a:cubicBezTo>
                  <a:pt x="16966" y="19845"/>
                  <a:pt x="17151" y="20115"/>
                  <a:pt x="17520" y="20115"/>
                </a:cubicBezTo>
                <a:cubicBezTo>
                  <a:pt x="17704" y="20115"/>
                  <a:pt x="17889" y="19845"/>
                  <a:pt x="17889" y="19710"/>
                </a:cubicBezTo>
                <a:cubicBezTo>
                  <a:pt x="17889" y="19440"/>
                  <a:pt x="17704" y="19305"/>
                  <a:pt x="17520" y="19305"/>
                </a:cubicBezTo>
                <a:close/>
                <a:moveTo>
                  <a:pt x="15674" y="19305"/>
                </a:moveTo>
                <a:cubicBezTo>
                  <a:pt x="15304" y="19305"/>
                  <a:pt x="15120" y="19440"/>
                  <a:pt x="15120" y="19710"/>
                </a:cubicBezTo>
                <a:cubicBezTo>
                  <a:pt x="15120" y="19845"/>
                  <a:pt x="15304" y="20115"/>
                  <a:pt x="15674" y="20115"/>
                </a:cubicBezTo>
                <a:cubicBezTo>
                  <a:pt x="16043" y="20115"/>
                  <a:pt x="16227" y="19845"/>
                  <a:pt x="16227" y="19710"/>
                </a:cubicBezTo>
                <a:cubicBezTo>
                  <a:pt x="16227" y="19440"/>
                  <a:pt x="16043" y="19305"/>
                  <a:pt x="15674" y="19305"/>
                </a:cubicBezTo>
                <a:close/>
                <a:moveTo>
                  <a:pt x="13274" y="19710"/>
                </a:moveTo>
                <a:cubicBezTo>
                  <a:pt x="13274" y="19845"/>
                  <a:pt x="13643" y="20115"/>
                  <a:pt x="13827" y="20115"/>
                </a:cubicBezTo>
                <a:cubicBezTo>
                  <a:pt x="14197" y="20115"/>
                  <a:pt x="14381" y="19845"/>
                  <a:pt x="14381" y="19710"/>
                </a:cubicBezTo>
                <a:cubicBezTo>
                  <a:pt x="14381" y="19440"/>
                  <a:pt x="14197" y="19305"/>
                  <a:pt x="13827" y="19305"/>
                </a:cubicBezTo>
                <a:cubicBezTo>
                  <a:pt x="13643" y="19305"/>
                  <a:pt x="13274" y="19440"/>
                  <a:pt x="13274" y="1971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  <p:grpSp>
        <p:nvGrpSpPr>
          <p:cNvPr id="2" name="Group 23">
            <a:extLst>
              <a:ext uri="{FF2B5EF4-FFF2-40B4-BE49-F238E27FC236}">
                <a16:creationId xmlns:a16="http://schemas.microsoft.com/office/drawing/2014/main" id="{C39F42FE-4A0B-2E6F-6F53-000512DCE4BA}"/>
              </a:ext>
            </a:extLst>
          </p:cNvPr>
          <p:cNvGrpSpPr/>
          <p:nvPr/>
        </p:nvGrpSpPr>
        <p:grpSpPr>
          <a:xfrm>
            <a:off x="2742559" y="4983361"/>
            <a:ext cx="1270002" cy="2040635"/>
            <a:chOff x="0" y="0"/>
            <a:chExt cx="1270000" cy="2040633"/>
          </a:xfrm>
        </p:grpSpPr>
        <p:sp>
          <p:nvSpPr>
            <p:cNvPr id="3" name="TextBox 20">
              <a:extLst>
                <a:ext uri="{FF2B5EF4-FFF2-40B4-BE49-F238E27FC236}">
                  <a16:creationId xmlns:a16="http://schemas.microsoft.com/office/drawing/2014/main" id="{5A2A5F71-5D59-9A11-AB50-D55CE2B3B4E4}"/>
                </a:ext>
              </a:extLst>
            </p:cNvPr>
            <p:cNvSpPr/>
            <p:nvPr/>
          </p:nvSpPr>
          <p:spPr>
            <a:xfrm>
              <a:off x="0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200">
                  <a:solidFill>
                    <a:srgbClr val="242524">
                      <a:alpha val="40000"/>
                    </a:srgbClr>
                  </a:solidFill>
                </a:defRPr>
              </a:lvl1pPr>
            </a:lstStyle>
            <a:p>
              <a:r>
                <a:t>USD</a:t>
              </a:r>
            </a:p>
          </p:txBody>
        </p:sp>
        <p:sp>
          <p:nvSpPr>
            <p:cNvPr id="4" name="TextBox 21">
              <a:extLst>
                <a:ext uri="{FF2B5EF4-FFF2-40B4-BE49-F238E27FC236}">
                  <a16:creationId xmlns:a16="http://schemas.microsoft.com/office/drawing/2014/main" id="{F3AF9580-EF44-9154-6C19-F28C9EAE8846}"/>
                </a:ext>
              </a:extLst>
            </p:cNvPr>
            <p:cNvSpPr/>
            <p:nvPr/>
          </p:nvSpPr>
          <p:spPr>
            <a:xfrm>
              <a:off x="0" y="11293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3600"/>
              </a:lvl1pPr>
            </a:lstStyle>
            <a:p>
              <a:r>
                <a:rPr lang="en-US" sz="3200" dirty="0"/>
                <a:t>155.32</a:t>
              </a:r>
              <a:endParaRPr sz="3200" dirty="0"/>
            </a:p>
          </p:txBody>
        </p:sp>
        <p:sp>
          <p:nvSpPr>
            <p:cNvPr id="5" name="TextBox 22">
              <a:extLst>
                <a:ext uri="{FF2B5EF4-FFF2-40B4-BE49-F238E27FC236}">
                  <a16:creationId xmlns:a16="http://schemas.microsoft.com/office/drawing/2014/main" id="{85443F6B-1E9E-E733-9CBA-82F954DAEBCD}"/>
                </a:ext>
              </a:extLst>
            </p:cNvPr>
            <p:cNvSpPr/>
            <p:nvPr/>
          </p:nvSpPr>
          <p:spPr>
            <a:xfrm>
              <a:off x="0" y="770633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200">
                  <a:solidFill>
                    <a:srgbClr val="242524">
                      <a:alpha val="40000"/>
                    </a:srgbClr>
                  </a:solidFill>
                </a:defRPr>
              </a:lvl1pPr>
            </a:lstStyle>
            <a:p>
              <a:r>
                <a:rPr lang="en-US" dirty="0"/>
                <a:t>SPY</a:t>
              </a:r>
              <a:endParaRPr dirty="0"/>
            </a:p>
          </p:txBody>
        </p:sp>
      </p:grpSp>
      <p:grpSp>
        <p:nvGrpSpPr>
          <p:cNvPr id="6" name="Group 23">
            <a:extLst>
              <a:ext uri="{FF2B5EF4-FFF2-40B4-BE49-F238E27FC236}">
                <a16:creationId xmlns:a16="http://schemas.microsoft.com/office/drawing/2014/main" id="{6D59C3E1-BB05-0AF1-6C7A-28A4B0CA4D18}"/>
              </a:ext>
            </a:extLst>
          </p:cNvPr>
          <p:cNvGrpSpPr/>
          <p:nvPr/>
        </p:nvGrpSpPr>
        <p:grpSpPr>
          <a:xfrm>
            <a:off x="4459599" y="4983361"/>
            <a:ext cx="1270002" cy="2040635"/>
            <a:chOff x="0" y="0"/>
            <a:chExt cx="1270000" cy="2040633"/>
          </a:xfrm>
        </p:grpSpPr>
        <p:sp>
          <p:nvSpPr>
            <p:cNvPr id="7" name="TextBox 20">
              <a:extLst>
                <a:ext uri="{FF2B5EF4-FFF2-40B4-BE49-F238E27FC236}">
                  <a16:creationId xmlns:a16="http://schemas.microsoft.com/office/drawing/2014/main" id="{5D5E65E9-2F40-ADB7-751B-765B36DE74F6}"/>
                </a:ext>
              </a:extLst>
            </p:cNvPr>
            <p:cNvSpPr/>
            <p:nvPr/>
          </p:nvSpPr>
          <p:spPr>
            <a:xfrm>
              <a:off x="0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200">
                  <a:solidFill>
                    <a:srgbClr val="242524">
                      <a:alpha val="40000"/>
                    </a:srgbClr>
                  </a:solidFill>
                </a:defRPr>
              </a:lvl1pPr>
            </a:lstStyle>
            <a:p>
              <a:r>
                <a:t>USD</a:t>
              </a:r>
            </a:p>
          </p:txBody>
        </p:sp>
        <p:sp>
          <p:nvSpPr>
            <p:cNvPr id="8" name="TextBox 21">
              <a:extLst>
                <a:ext uri="{FF2B5EF4-FFF2-40B4-BE49-F238E27FC236}">
                  <a16:creationId xmlns:a16="http://schemas.microsoft.com/office/drawing/2014/main" id="{F919A04E-1AD4-5494-F5EF-AB71B2FC898D}"/>
                </a:ext>
              </a:extLst>
            </p:cNvPr>
            <p:cNvSpPr/>
            <p:nvPr/>
          </p:nvSpPr>
          <p:spPr>
            <a:xfrm>
              <a:off x="0" y="11293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3600"/>
              </a:lvl1pPr>
            </a:lstStyle>
            <a:p>
              <a:r>
                <a:rPr lang="en-US" sz="3200" b="1" dirty="0">
                  <a:highlight>
                    <a:srgbClr val="1EAEA4"/>
                  </a:highlight>
                </a:rPr>
                <a:t>2,023.02</a:t>
              </a:r>
              <a:endParaRPr sz="3200" b="1" dirty="0">
                <a:highlight>
                  <a:srgbClr val="1EAEA4"/>
                </a:highlight>
              </a:endParaRPr>
            </a:p>
          </p:txBody>
        </p:sp>
        <p:sp>
          <p:nvSpPr>
            <p:cNvPr id="9" name="TextBox 22">
              <a:extLst>
                <a:ext uri="{FF2B5EF4-FFF2-40B4-BE49-F238E27FC236}">
                  <a16:creationId xmlns:a16="http://schemas.microsoft.com/office/drawing/2014/main" id="{079DBAE0-D6C8-583B-73E2-89ADCB781196}"/>
                </a:ext>
              </a:extLst>
            </p:cNvPr>
            <p:cNvSpPr/>
            <p:nvPr/>
          </p:nvSpPr>
          <p:spPr>
            <a:xfrm>
              <a:off x="0" y="770633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200">
                  <a:solidFill>
                    <a:srgbClr val="242524">
                      <a:alpha val="40000"/>
                    </a:srgbClr>
                  </a:solidFill>
                </a:defRPr>
              </a:lvl1pPr>
            </a:lstStyle>
            <a:p>
              <a:r>
                <a:rPr lang="en-US" b="1" dirty="0"/>
                <a:t>MDDJ</a:t>
              </a:r>
              <a:endParaRPr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DC3611A-2AEB-D2CF-8D3C-8D76725423E4}"/>
              </a:ext>
            </a:extLst>
          </p:cNvPr>
          <p:cNvSpPr txBox="1"/>
          <p:nvPr/>
        </p:nvSpPr>
        <p:spPr>
          <a:xfrm>
            <a:off x="425995" y="1590738"/>
            <a:ext cx="6201102" cy="1200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Bahnschrift Condensed" panose="020B0502040204020203" pitchFamily="34" charset="0"/>
                <a:cs typeface="Helvetica"/>
                <a:sym typeface="Helvetica"/>
              </a:rPr>
              <a:t>stock movements</a:t>
            </a:r>
          </a:p>
          <a:p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535353"/>
              </a:solidFill>
              <a:effectLst/>
              <a:uLnTx/>
              <a:uFillTx/>
              <a:latin typeface="Bahnschrift Condensed" panose="020B0502040204020203" pitchFamily="34" charset="0"/>
              <a:cs typeface="Helvetica"/>
              <a:sym typeface="Helvetica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Bahnschrift Condensed" panose="020B0502040204020203" pitchFamily="34" charset="0"/>
                <a:cs typeface="Helvetica"/>
                <a:sym typeface="Helvetica"/>
              </a:rPr>
              <a:t>user-entered data points</a:t>
            </a:r>
            <a:r>
              <a:rPr kumimoji="0" lang="en-US" sz="2400" b="0" i="1" u="none" strike="noStrike" kern="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.</a:t>
            </a:r>
            <a:endParaRPr lang="en-US" dirty="0"/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EE5FA51A-40C5-7047-0944-49411B9ECDCA}"/>
              </a:ext>
            </a:extLst>
          </p:cNvPr>
          <p:cNvSpPr txBox="1">
            <a:spLocks/>
          </p:cNvSpPr>
          <p:nvPr/>
        </p:nvSpPr>
        <p:spPr>
          <a:xfrm>
            <a:off x="6232632" y="2716657"/>
            <a:ext cx="7939802" cy="4438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t">
            <a:normAutofit fontScale="25000" lnSpcReduction="20000"/>
          </a:bodyPr>
          <a:lstStyle>
            <a:lvl1pPr marL="0" marR="0" indent="0" algn="l" defTabSz="914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242524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hangingPunct="1"/>
            <a:r>
              <a:rPr lang="en-US" sz="12800" b="0" dirty="0">
                <a:solidFill>
                  <a:schemeClr val="bg2"/>
                </a:solidFill>
                <a:latin typeface="Bahnschrift Condensed" panose="020B0502040204020203" pitchFamily="34" charset="0"/>
              </a:rPr>
              <a:t>How </a:t>
            </a:r>
            <a:r>
              <a:rPr lang="en-US" sz="17600" b="0" dirty="0">
                <a:solidFill>
                  <a:srgbClr val="1EAEA4"/>
                </a:solidFill>
                <a:latin typeface="Bahnschrift Condensed" panose="020B0502040204020203" pitchFamily="34" charset="0"/>
              </a:rPr>
              <a:t>good</a:t>
            </a:r>
            <a:r>
              <a:rPr lang="en-US" sz="12800" b="0" dirty="0">
                <a:solidFill>
                  <a:schemeClr val="bg2"/>
                </a:solidFill>
                <a:latin typeface="Bahnschrift Condensed" panose="020B0502040204020203" pitchFamily="34" charset="0"/>
              </a:rPr>
              <a:t> of an </a:t>
            </a:r>
            <a:r>
              <a:rPr lang="en-US" sz="17600" b="0" dirty="0">
                <a:solidFill>
                  <a:srgbClr val="1EAEA4"/>
                </a:solidFill>
                <a:latin typeface="Bahnschrift Condensed" panose="020B0502040204020203" pitchFamily="34" charset="0"/>
              </a:rPr>
              <a:t>investment</a:t>
            </a:r>
            <a:r>
              <a:rPr lang="en-US" sz="12800" b="0" dirty="0">
                <a:solidFill>
                  <a:schemeClr val="bg2"/>
                </a:solidFill>
                <a:latin typeface="Bahnschrift Condensed" panose="020B0502040204020203" pitchFamily="34" charset="0"/>
              </a:rPr>
              <a:t> is that?</a:t>
            </a:r>
          </a:p>
          <a:p>
            <a:pPr hangingPunct="1"/>
            <a:endParaRPr lang="en-US" sz="12800" b="0" dirty="0">
              <a:solidFill>
                <a:schemeClr val="bg2"/>
              </a:solidFill>
              <a:latin typeface="Bahnschrift Condensed" panose="020B0502040204020203" pitchFamily="34" charset="0"/>
            </a:endParaRPr>
          </a:p>
          <a:p>
            <a:pPr hangingPunct="1"/>
            <a:r>
              <a:rPr lang="en-US" sz="12800" b="0" dirty="0">
                <a:solidFill>
                  <a:schemeClr val="bg2"/>
                </a:solidFill>
                <a:latin typeface="Bahnschrift Condensed" panose="020B0502040204020203" pitchFamily="34" charset="0"/>
              </a:rPr>
              <a:t>... Well, let’s find out</a:t>
            </a:r>
            <a:r>
              <a:rPr lang="en-US" sz="7500" b="0" dirty="0">
                <a:solidFill>
                  <a:schemeClr val="bg2"/>
                </a:solidFill>
                <a:latin typeface="Bahnschrift Condensed" panose="020B0502040204020203" pitchFamily="34" charset="0"/>
              </a:rPr>
              <a:t>. </a:t>
            </a:r>
            <a:br>
              <a:rPr lang="en-US" sz="2400" b="0" dirty="0">
                <a:solidFill>
                  <a:schemeClr val="bg2"/>
                </a:solidFill>
                <a:latin typeface="Bahnschrift Condensed" panose="020B0502040204020203" pitchFamily="34" charset="0"/>
              </a:rPr>
            </a:br>
            <a:endParaRPr lang="en-US" b="0" i="1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2" name="Picture Placeholder 4" descr="Picture Placeholder 4"/>
          <p:cNvPicPr>
            <a:picLocks noGrp="1" noChangeAspect="1"/>
          </p:cNvPicPr>
          <p:nvPr>
            <p:ph type="pic" idx="23"/>
          </p:nvPr>
        </p:nvPicPr>
        <p:blipFill>
          <a:blip r:embed="rId2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873" name="Picture Placeholder 3" descr="Picture Placeholder 3"/>
          <p:cNvPicPr>
            <a:picLocks noGrp="1" noChangeAspect="1"/>
          </p:cNvPicPr>
          <p:nvPr>
            <p:ph type="pic" idx="22"/>
          </p:nvPr>
        </p:nvPicPr>
        <p:blipFill>
          <a:blip r:embed="rId2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874" name="Picture Placeholder 2" descr="Picture Placeholder 2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3701680" y="0"/>
            <a:ext cx="6213501" cy="2291508"/>
          </a:xfrm>
          <a:prstGeom prst="rect">
            <a:avLst/>
          </a:prstGeom>
        </p:spPr>
      </p:pic>
      <p:sp>
        <p:nvSpPr>
          <p:cNvPr id="875" name="Title 1"/>
          <p:cNvSpPr txBox="1">
            <a:spLocks noGrp="1"/>
          </p:cNvSpPr>
          <p:nvPr>
            <p:ph type="title"/>
          </p:nvPr>
        </p:nvSpPr>
        <p:spPr>
          <a:xfrm>
            <a:off x="199673" y="2013380"/>
            <a:ext cx="3276952" cy="3216904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 defTabSz="685800">
              <a:lnSpc>
                <a:spcPct val="100000"/>
              </a:lnSpc>
              <a:defRPr sz="4125"/>
            </a:pPr>
            <a:r>
              <a:rPr lang="en-US" dirty="0">
                <a:solidFill>
                  <a:schemeClr val="bg2"/>
                </a:solidFill>
              </a:rPr>
              <a:t>Out Stock Analysis </a:t>
            </a:r>
            <a:br>
              <a:rPr lang="en-US" dirty="0">
                <a:solidFill>
                  <a:schemeClr val="bg2"/>
                </a:solidFill>
              </a:rPr>
            </a:br>
            <a:r>
              <a:rPr lang="en-US" dirty="0">
                <a:solidFill>
                  <a:schemeClr val="bg2"/>
                </a:solidFill>
              </a:rPr>
              <a:t>Tool is </a:t>
            </a:r>
            <a:br>
              <a:rPr lang="en-US" dirty="0">
                <a:solidFill>
                  <a:schemeClr val="bg2"/>
                </a:solidFill>
              </a:rPr>
            </a:br>
            <a:r>
              <a:rPr lang="en-US" dirty="0">
                <a:solidFill>
                  <a:schemeClr val="bg2"/>
                </a:solidFill>
              </a:rPr>
              <a:t>designed to calculate</a:t>
            </a:r>
            <a:r>
              <a:rPr lang="en-US" dirty="0">
                <a:solidFill>
                  <a:srgbClr val="1EAEA4"/>
                </a:solidFill>
              </a:rPr>
              <a:t>:</a:t>
            </a:r>
            <a:r>
              <a:rPr lang="en-US" dirty="0">
                <a:solidFill>
                  <a:schemeClr val="bg2"/>
                </a:solidFill>
              </a:rPr>
              <a:t>  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876" name="Rectangle 9"/>
          <p:cNvSpPr/>
          <p:nvPr/>
        </p:nvSpPr>
        <p:spPr>
          <a:xfrm>
            <a:off x="7618380" y="0"/>
            <a:ext cx="2296801" cy="2291508"/>
          </a:xfrm>
          <a:prstGeom prst="rect">
            <a:avLst/>
          </a:prstGeom>
          <a:solidFill>
            <a:srgbClr val="00787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77" name="Rectangle 10"/>
          <p:cNvSpPr/>
          <p:nvPr/>
        </p:nvSpPr>
        <p:spPr>
          <a:xfrm>
            <a:off x="9916207" y="2291507"/>
            <a:ext cx="2275793" cy="2291509"/>
          </a:xfrm>
          <a:prstGeom prst="rect">
            <a:avLst/>
          </a:prstGeom>
          <a:solidFill>
            <a:schemeClr val="accent6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78" name="Rectangle 11"/>
          <p:cNvSpPr/>
          <p:nvPr/>
        </p:nvSpPr>
        <p:spPr>
          <a:xfrm>
            <a:off x="7618380" y="4583015"/>
            <a:ext cx="2296801" cy="2291509"/>
          </a:xfrm>
          <a:prstGeom prst="rect">
            <a:avLst/>
          </a:prstGeom>
          <a:solidFill>
            <a:srgbClr val="A8D4A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79" name="TextBox 12"/>
          <p:cNvSpPr txBox="1"/>
          <p:nvPr/>
        </p:nvSpPr>
        <p:spPr>
          <a:xfrm>
            <a:off x="4103470" y="425646"/>
            <a:ext cx="70532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83" name="TextBox 16"/>
          <p:cNvSpPr txBox="1"/>
          <p:nvPr/>
        </p:nvSpPr>
        <p:spPr>
          <a:xfrm>
            <a:off x="4220684" y="5649666"/>
            <a:ext cx="2951129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Comparison vs S&amp;P 500</a:t>
            </a:r>
            <a:endParaRPr dirty="0"/>
          </a:p>
        </p:txBody>
      </p:sp>
      <p:sp>
        <p:nvSpPr>
          <p:cNvPr id="884" name="TextBox 17"/>
          <p:cNvSpPr txBox="1"/>
          <p:nvPr/>
        </p:nvSpPr>
        <p:spPr>
          <a:xfrm>
            <a:off x="4103470" y="5865110"/>
            <a:ext cx="6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FFFFFF"/>
                </a:solidFill>
              </a:defRPr>
            </a:lvl1pPr>
          </a:lstStyle>
          <a:p>
            <a:endParaRPr dirty="0"/>
          </a:p>
        </p:txBody>
      </p:sp>
      <p:sp>
        <p:nvSpPr>
          <p:cNvPr id="885" name="Freeform 1098"/>
          <p:cNvSpPr/>
          <p:nvPr/>
        </p:nvSpPr>
        <p:spPr>
          <a:xfrm>
            <a:off x="8492936" y="869528"/>
            <a:ext cx="547689" cy="552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130" y="9315"/>
                </a:moveTo>
                <a:cubicBezTo>
                  <a:pt x="4455" y="9315"/>
                  <a:pt x="3915" y="9855"/>
                  <a:pt x="3915" y="10530"/>
                </a:cubicBezTo>
                <a:cubicBezTo>
                  <a:pt x="3915" y="11340"/>
                  <a:pt x="4455" y="11880"/>
                  <a:pt x="5130" y="11880"/>
                </a:cubicBezTo>
                <a:cubicBezTo>
                  <a:pt x="5940" y="11880"/>
                  <a:pt x="6480" y="11340"/>
                  <a:pt x="6480" y="10530"/>
                </a:cubicBezTo>
                <a:cubicBezTo>
                  <a:pt x="6480" y="9855"/>
                  <a:pt x="5940" y="9315"/>
                  <a:pt x="5130" y="9315"/>
                </a:cubicBezTo>
                <a:close/>
                <a:moveTo>
                  <a:pt x="5130" y="11070"/>
                </a:moveTo>
                <a:cubicBezTo>
                  <a:pt x="4860" y="11070"/>
                  <a:pt x="4590" y="10935"/>
                  <a:pt x="4590" y="10530"/>
                </a:cubicBezTo>
                <a:cubicBezTo>
                  <a:pt x="4590" y="10260"/>
                  <a:pt x="4860" y="9990"/>
                  <a:pt x="5130" y="9990"/>
                </a:cubicBezTo>
                <a:cubicBezTo>
                  <a:pt x="5535" y="9990"/>
                  <a:pt x="5670" y="10260"/>
                  <a:pt x="5670" y="10530"/>
                </a:cubicBezTo>
                <a:cubicBezTo>
                  <a:pt x="5670" y="10935"/>
                  <a:pt x="5535" y="11070"/>
                  <a:pt x="5130" y="11070"/>
                </a:cubicBezTo>
                <a:close/>
                <a:moveTo>
                  <a:pt x="21600" y="11880"/>
                </a:moveTo>
                <a:cubicBezTo>
                  <a:pt x="21600" y="11340"/>
                  <a:pt x="21330" y="10800"/>
                  <a:pt x="21060" y="10395"/>
                </a:cubicBezTo>
                <a:cubicBezTo>
                  <a:pt x="21060" y="9990"/>
                  <a:pt x="20925" y="9585"/>
                  <a:pt x="20790" y="9180"/>
                </a:cubicBezTo>
                <a:cubicBezTo>
                  <a:pt x="20790" y="9045"/>
                  <a:pt x="20520" y="8910"/>
                  <a:pt x="20385" y="9045"/>
                </a:cubicBezTo>
                <a:cubicBezTo>
                  <a:pt x="20115" y="9045"/>
                  <a:pt x="20115" y="9315"/>
                  <a:pt x="20115" y="9450"/>
                </a:cubicBezTo>
                <a:cubicBezTo>
                  <a:pt x="20250" y="9585"/>
                  <a:pt x="20250" y="9720"/>
                  <a:pt x="20250" y="9855"/>
                </a:cubicBezTo>
                <a:cubicBezTo>
                  <a:pt x="19980" y="9720"/>
                  <a:pt x="19710" y="9720"/>
                  <a:pt x="19440" y="9720"/>
                </a:cubicBezTo>
                <a:cubicBezTo>
                  <a:pt x="19440" y="9720"/>
                  <a:pt x="19440" y="9720"/>
                  <a:pt x="19305" y="9720"/>
                </a:cubicBezTo>
                <a:cubicBezTo>
                  <a:pt x="19305" y="9720"/>
                  <a:pt x="19305" y="9720"/>
                  <a:pt x="19170" y="9720"/>
                </a:cubicBezTo>
                <a:cubicBezTo>
                  <a:pt x="19170" y="9720"/>
                  <a:pt x="19035" y="9720"/>
                  <a:pt x="19035" y="9720"/>
                </a:cubicBezTo>
                <a:cubicBezTo>
                  <a:pt x="18360" y="8100"/>
                  <a:pt x="17145" y="6750"/>
                  <a:pt x="15525" y="5940"/>
                </a:cubicBezTo>
                <a:cubicBezTo>
                  <a:pt x="15795" y="5400"/>
                  <a:pt x="15795" y="4995"/>
                  <a:pt x="15795" y="4455"/>
                </a:cubicBezTo>
                <a:cubicBezTo>
                  <a:pt x="15795" y="2025"/>
                  <a:pt x="13770" y="0"/>
                  <a:pt x="11340" y="0"/>
                </a:cubicBezTo>
                <a:cubicBezTo>
                  <a:pt x="8775" y="0"/>
                  <a:pt x="6750" y="2025"/>
                  <a:pt x="6750" y="4455"/>
                </a:cubicBezTo>
                <a:cubicBezTo>
                  <a:pt x="6750" y="4860"/>
                  <a:pt x="6885" y="5130"/>
                  <a:pt x="6885" y="5535"/>
                </a:cubicBezTo>
                <a:cubicBezTo>
                  <a:pt x="6615" y="5535"/>
                  <a:pt x="6345" y="5670"/>
                  <a:pt x="6075" y="5805"/>
                </a:cubicBezTo>
                <a:cubicBezTo>
                  <a:pt x="4455" y="5130"/>
                  <a:pt x="3510" y="4995"/>
                  <a:pt x="2565" y="4995"/>
                </a:cubicBezTo>
                <a:cubicBezTo>
                  <a:pt x="2295" y="5130"/>
                  <a:pt x="2160" y="5265"/>
                  <a:pt x="2160" y="5400"/>
                </a:cubicBezTo>
                <a:cubicBezTo>
                  <a:pt x="2160" y="5670"/>
                  <a:pt x="2160" y="5940"/>
                  <a:pt x="2430" y="5940"/>
                </a:cubicBezTo>
                <a:cubicBezTo>
                  <a:pt x="2835" y="6210"/>
                  <a:pt x="3105" y="6750"/>
                  <a:pt x="3375" y="7425"/>
                </a:cubicBezTo>
                <a:cubicBezTo>
                  <a:pt x="3375" y="7560"/>
                  <a:pt x="3375" y="7695"/>
                  <a:pt x="3510" y="7830"/>
                </a:cubicBezTo>
                <a:cubicBezTo>
                  <a:pt x="2565" y="8775"/>
                  <a:pt x="2430" y="9585"/>
                  <a:pt x="2160" y="10800"/>
                </a:cubicBezTo>
                <a:cubicBezTo>
                  <a:pt x="1755" y="10800"/>
                  <a:pt x="1755" y="10800"/>
                  <a:pt x="1755" y="10800"/>
                </a:cubicBezTo>
                <a:cubicBezTo>
                  <a:pt x="675" y="10800"/>
                  <a:pt x="0" y="11610"/>
                  <a:pt x="0" y="12960"/>
                </a:cubicBezTo>
                <a:cubicBezTo>
                  <a:pt x="0" y="14310"/>
                  <a:pt x="0" y="14310"/>
                  <a:pt x="0" y="14310"/>
                </a:cubicBezTo>
                <a:cubicBezTo>
                  <a:pt x="0" y="15660"/>
                  <a:pt x="675" y="16470"/>
                  <a:pt x="1755" y="16470"/>
                </a:cubicBezTo>
                <a:cubicBezTo>
                  <a:pt x="2025" y="16470"/>
                  <a:pt x="2025" y="16470"/>
                  <a:pt x="2025" y="16470"/>
                </a:cubicBezTo>
                <a:cubicBezTo>
                  <a:pt x="2295" y="17145"/>
                  <a:pt x="2700" y="17820"/>
                  <a:pt x="3105" y="18360"/>
                </a:cubicBezTo>
                <a:cubicBezTo>
                  <a:pt x="2700" y="19575"/>
                  <a:pt x="2700" y="19575"/>
                  <a:pt x="2700" y="19575"/>
                </a:cubicBezTo>
                <a:cubicBezTo>
                  <a:pt x="2430" y="19980"/>
                  <a:pt x="2565" y="20520"/>
                  <a:pt x="2835" y="20925"/>
                </a:cubicBezTo>
                <a:cubicBezTo>
                  <a:pt x="3105" y="21330"/>
                  <a:pt x="3510" y="21600"/>
                  <a:pt x="4050" y="21600"/>
                </a:cubicBezTo>
                <a:cubicBezTo>
                  <a:pt x="6480" y="21600"/>
                  <a:pt x="6480" y="21600"/>
                  <a:pt x="6480" y="21600"/>
                </a:cubicBezTo>
                <a:cubicBezTo>
                  <a:pt x="6750" y="21600"/>
                  <a:pt x="7020" y="21465"/>
                  <a:pt x="7155" y="21195"/>
                </a:cubicBezTo>
                <a:cubicBezTo>
                  <a:pt x="7290" y="20790"/>
                  <a:pt x="7290" y="20790"/>
                  <a:pt x="7290" y="20790"/>
                </a:cubicBezTo>
                <a:cubicBezTo>
                  <a:pt x="8370" y="21195"/>
                  <a:pt x="9720" y="21330"/>
                  <a:pt x="11070" y="21330"/>
                </a:cubicBezTo>
                <a:cubicBezTo>
                  <a:pt x="12150" y="21330"/>
                  <a:pt x="13230" y="21195"/>
                  <a:pt x="14175" y="20925"/>
                </a:cubicBezTo>
                <a:cubicBezTo>
                  <a:pt x="14175" y="20925"/>
                  <a:pt x="14175" y="20925"/>
                  <a:pt x="14175" y="20925"/>
                </a:cubicBezTo>
                <a:cubicBezTo>
                  <a:pt x="14310" y="21330"/>
                  <a:pt x="14580" y="21600"/>
                  <a:pt x="15120" y="21600"/>
                </a:cubicBezTo>
                <a:cubicBezTo>
                  <a:pt x="17280" y="21600"/>
                  <a:pt x="17280" y="21600"/>
                  <a:pt x="17280" y="21600"/>
                </a:cubicBezTo>
                <a:cubicBezTo>
                  <a:pt x="17685" y="21600"/>
                  <a:pt x="18225" y="21330"/>
                  <a:pt x="18495" y="20925"/>
                </a:cubicBezTo>
                <a:cubicBezTo>
                  <a:pt x="18765" y="20520"/>
                  <a:pt x="18900" y="19980"/>
                  <a:pt x="18765" y="19575"/>
                </a:cubicBezTo>
                <a:cubicBezTo>
                  <a:pt x="18225" y="18360"/>
                  <a:pt x="18225" y="18360"/>
                  <a:pt x="18225" y="18360"/>
                </a:cubicBezTo>
                <a:cubicBezTo>
                  <a:pt x="19305" y="17145"/>
                  <a:pt x="19710" y="15660"/>
                  <a:pt x="19710" y="14040"/>
                </a:cubicBezTo>
                <a:cubicBezTo>
                  <a:pt x="19710" y="14040"/>
                  <a:pt x="19710" y="14040"/>
                  <a:pt x="19710" y="14040"/>
                </a:cubicBezTo>
                <a:cubicBezTo>
                  <a:pt x="20790" y="13770"/>
                  <a:pt x="21600" y="12960"/>
                  <a:pt x="21600" y="11880"/>
                </a:cubicBezTo>
                <a:close/>
                <a:moveTo>
                  <a:pt x="19305" y="12150"/>
                </a:moveTo>
                <a:cubicBezTo>
                  <a:pt x="19305" y="12150"/>
                  <a:pt x="19305" y="12150"/>
                  <a:pt x="19305" y="12150"/>
                </a:cubicBezTo>
                <a:cubicBezTo>
                  <a:pt x="19305" y="12150"/>
                  <a:pt x="19305" y="12150"/>
                  <a:pt x="19170" y="12150"/>
                </a:cubicBezTo>
                <a:cubicBezTo>
                  <a:pt x="18765" y="12150"/>
                  <a:pt x="18360" y="11745"/>
                  <a:pt x="18360" y="11340"/>
                </a:cubicBezTo>
                <a:cubicBezTo>
                  <a:pt x="18360" y="11205"/>
                  <a:pt x="18360" y="11205"/>
                  <a:pt x="18360" y="11205"/>
                </a:cubicBezTo>
                <a:cubicBezTo>
                  <a:pt x="18360" y="11070"/>
                  <a:pt x="18360" y="11070"/>
                  <a:pt x="18360" y="11070"/>
                </a:cubicBezTo>
                <a:cubicBezTo>
                  <a:pt x="18360" y="11070"/>
                  <a:pt x="18360" y="11070"/>
                  <a:pt x="18360" y="10935"/>
                </a:cubicBezTo>
                <a:cubicBezTo>
                  <a:pt x="18360" y="10935"/>
                  <a:pt x="18360" y="10935"/>
                  <a:pt x="18360" y="10935"/>
                </a:cubicBezTo>
                <a:cubicBezTo>
                  <a:pt x="18495" y="10800"/>
                  <a:pt x="18495" y="10800"/>
                  <a:pt x="18630" y="10665"/>
                </a:cubicBezTo>
                <a:cubicBezTo>
                  <a:pt x="18630" y="10665"/>
                  <a:pt x="18630" y="10665"/>
                  <a:pt x="18630" y="10665"/>
                </a:cubicBezTo>
                <a:cubicBezTo>
                  <a:pt x="18630" y="10665"/>
                  <a:pt x="18630" y="10665"/>
                  <a:pt x="18765" y="10530"/>
                </a:cubicBezTo>
                <a:cubicBezTo>
                  <a:pt x="18765" y="10530"/>
                  <a:pt x="18765" y="10530"/>
                  <a:pt x="18765" y="10530"/>
                </a:cubicBezTo>
                <a:cubicBezTo>
                  <a:pt x="18765" y="10530"/>
                  <a:pt x="18765" y="10530"/>
                  <a:pt x="18765" y="10530"/>
                </a:cubicBezTo>
                <a:cubicBezTo>
                  <a:pt x="18900" y="10530"/>
                  <a:pt x="18900" y="10530"/>
                  <a:pt x="18900" y="10530"/>
                </a:cubicBezTo>
                <a:cubicBezTo>
                  <a:pt x="18900" y="10530"/>
                  <a:pt x="18900" y="10530"/>
                  <a:pt x="18900" y="10530"/>
                </a:cubicBezTo>
                <a:cubicBezTo>
                  <a:pt x="19035" y="10395"/>
                  <a:pt x="19170" y="10395"/>
                  <a:pt x="19170" y="10395"/>
                </a:cubicBezTo>
                <a:cubicBezTo>
                  <a:pt x="19710" y="10395"/>
                  <a:pt x="20115" y="10800"/>
                  <a:pt x="20115" y="11340"/>
                </a:cubicBezTo>
                <a:cubicBezTo>
                  <a:pt x="20115" y="11745"/>
                  <a:pt x="19845" y="12150"/>
                  <a:pt x="19305" y="12150"/>
                </a:cubicBezTo>
                <a:close/>
                <a:moveTo>
                  <a:pt x="11340" y="675"/>
                </a:moveTo>
                <a:cubicBezTo>
                  <a:pt x="13365" y="675"/>
                  <a:pt x="15120" y="2430"/>
                  <a:pt x="15120" y="4455"/>
                </a:cubicBezTo>
                <a:cubicBezTo>
                  <a:pt x="15120" y="4995"/>
                  <a:pt x="14985" y="5400"/>
                  <a:pt x="14850" y="5805"/>
                </a:cubicBezTo>
                <a:cubicBezTo>
                  <a:pt x="14850" y="5940"/>
                  <a:pt x="14850" y="5940"/>
                  <a:pt x="14850" y="5940"/>
                </a:cubicBezTo>
                <a:cubicBezTo>
                  <a:pt x="14580" y="6345"/>
                  <a:pt x="14310" y="6750"/>
                  <a:pt x="14040" y="7155"/>
                </a:cubicBezTo>
                <a:cubicBezTo>
                  <a:pt x="14040" y="7020"/>
                  <a:pt x="13905" y="7020"/>
                  <a:pt x="13905" y="7020"/>
                </a:cubicBezTo>
                <a:cubicBezTo>
                  <a:pt x="13770" y="7020"/>
                  <a:pt x="13635" y="7020"/>
                  <a:pt x="13635" y="6885"/>
                </a:cubicBezTo>
                <a:cubicBezTo>
                  <a:pt x="13500" y="6885"/>
                  <a:pt x="13365" y="6885"/>
                  <a:pt x="13365" y="6885"/>
                </a:cubicBezTo>
                <a:cubicBezTo>
                  <a:pt x="13230" y="6750"/>
                  <a:pt x="13095" y="6750"/>
                  <a:pt x="12960" y="6750"/>
                </a:cubicBezTo>
                <a:cubicBezTo>
                  <a:pt x="12825" y="6750"/>
                  <a:pt x="12690" y="6615"/>
                  <a:pt x="12420" y="6615"/>
                </a:cubicBezTo>
                <a:cubicBezTo>
                  <a:pt x="12285" y="6615"/>
                  <a:pt x="12285" y="6615"/>
                  <a:pt x="12150" y="6615"/>
                </a:cubicBezTo>
                <a:cubicBezTo>
                  <a:pt x="12015" y="6615"/>
                  <a:pt x="11880" y="6615"/>
                  <a:pt x="11880" y="6615"/>
                </a:cubicBezTo>
                <a:cubicBezTo>
                  <a:pt x="11745" y="6615"/>
                  <a:pt x="11610" y="6615"/>
                  <a:pt x="11610" y="6615"/>
                </a:cubicBezTo>
                <a:cubicBezTo>
                  <a:pt x="11475" y="6615"/>
                  <a:pt x="11340" y="6615"/>
                  <a:pt x="11205" y="6615"/>
                </a:cubicBezTo>
                <a:cubicBezTo>
                  <a:pt x="11070" y="6615"/>
                  <a:pt x="11070" y="6615"/>
                  <a:pt x="10935" y="6615"/>
                </a:cubicBezTo>
                <a:cubicBezTo>
                  <a:pt x="10800" y="6615"/>
                  <a:pt x="10800" y="6615"/>
                  <a:pt x="10665" y="6615"/>
                </a:cubicBezTo>
                <a:cubicBezTo>
                  <a:pt x="10530" y="6750"/>
                  <a:pt x="10395" y="6750"/>
                  <a:pt x="10260" y="6750"/>
                </a:cubicBezTo>
                <a:cubicBezTo>
                  <a:pt x="10125" y="6750"/>
                  <a:pt x="10125" y="6750"/>
                  <a:pt x="9990" y="6750"/>
                </a:cubicBezTo>
                <a:cubicBezTo>
                  <a:pt x="9855" y="6885"/>
                  <a:pt x="9720" y="6885"/>
                  <a:pt x="9450" y="7020"/>
                </a:cubicBezTo>
                <a:cubicBezTo>
                  <a:pt x="9450" y="7020"/>
                  <a:pt x="9315" y="7020"/>
                  <a:pt x="9315" y="7020"/>
                </a:cubicBezTo>
                <a:cubicBezTo>
                  <a:pt x="9180" y="7155"/>
                  <a:pt x="9045" y="7155"/>
                  <a:pt x="8910" y="7290"/>
                </a:cubicBezTo>
                <a:cubicBezTo>
                  <a:pt x="8910" y="7290"/>
                  <a:pt x="8775" y="7290"/>
                  <a:pt x="8775" y="7290"/>
                </a:cubicBezTo>
                <a:cubicBezTo>
                  <a:pt x="8640" y="7290"/>
                  <a:pt x="8640" y="7155"/>
                  <a:pt x="8505" y="7020"/>
                </a:cubicBezTo>
                <a:cubicBezTo>
                  <a:pt x="8505" y="7020"/>
                  <a:pt x="8505" y="7020"/>
                  <a:pt x="8370" y="6885"/>
                </a:cubicBezTo>
                <a:cubicBezTo>
                  <a:pt x="8370" y="6885"/>
                  <a:pt x="8235" y="6750"/>
                  <a:pt x="8235" y="6615"/>
                </a:cubicBezTo>
                <a:cubicBezTo>
                  <a:pt x="8100" y="6615"/>
                  <a:pt x="8100" y="6615"/>
                  <a:pt x="8100" y="6615"/>
                </a:cubicBezTo>
                <a:cubicBezTo>
                  <a:pt x="7965" y="6345"/>
                  <a:pt x="7830" y="5940"/>
                  <a:pt x="7695" y="5670"/>
                </a:cubicBezTo>
                <a:cubicBezTo>
                  <a:pt x="7695" y="5535"/>
                  <a:pt x="7695" y="5535"/>
                  <a:pt x="7695" y="5535"/>
                </a:cubicBezTo>
                <a:cubicBezTo>
                  <a:pt x="7560" y="5265"/>
                  <a:pt x="7560" y="4860"/>
                  <a:pt x="7560" y="4455"/>
                </a:cubicBezTo>
                <a:cubicBezTo>
                  <a:pt x="7560" y="2430"/>
                  <a:pt x="9180" y="675"/>
                  <a:pt x="11340" y="675"/>
                </a:cubicBezTo>
                <a:close/>
                <a:moveTo>
                  <a:pt x="6480" y="20925"/>
                </a:moveTo>
                <a:cubicBezTo>
                  <a:pt x="4050" y="20925"/>
                  <a:pt x="4050" y="20925"/>
                  <a:pt x="4050" y="20925"/>
                </a:cubicBezTo>
                <a:cubicBezTo>
                  <a:pt x="3780" y="20925"/>
                  <a:pt x="3510" y="20790"/>
                  <a:pt x="3375" y="20520"/>
                </a:cubicBezTo>
                <a:cubicBezTo>
                  <a:pt x="3240" y="20385"/>
                  <a:pt x="3240" y="20115"/>
                  <a:pt x="3375" y="19845"/>
                </a:cubicBezTo>
                <a:cubicBezTo>
                  <a:pt x="3645" y="18900"/>
                  <a:pt x="3645" y="18900"/>
                  <a:pt x="3645" y="18900"/>
                </a:cubicBezTo>
                <a:cubicBezTo>
                  <a:pt x="4455" y="19575"/>
                  <a:pt x="5400" y="20115"/>
                  <a:pt x="6615" y="20520"/>
                </a:cubicBezTo>
                <a:lnTo>
                  <a:pt x="6480" y="20925"/>
                </a:lnTo>
                <a:close/>
                <a:moveTo>
                  <a:pt x="17955" y="20520"/>
                </a:moveTo>
                <a:cubicBezTo>
                  <a:pt x="17820" y="20790"/>
                  <a:pt x="17550" y="20925"/>
                  <a:pt x="17280" y="20925"/>
                </a:cubicBezTo>
                <a:cubicBezTo>
                  <a:pt x="15120" y="20925"/>
                  <a:pt x="15120" y="20925"/>
                  <a:pt x="15120" y="20925"/>
                </a:cubicBezTo>
                <a:cubicBezTo>
                  <a:pt x="14985" y="20925"/>
                  <a:pt x="14850" y="20790"/>
                  <a:pt x="14850" y="20655"/>
                </a:cubicBezTo>
                <a:cubicBezTo>
                  <a:pt x="14850" y="20655"/>
                  <a:pt x="14850" y="20655"/>
                  <a:pt x="14850" y="20655"/>
                </a:cubicBezTo>
                <a:cubicBezTo>
                  <a:pt x="15930" y="20250"/>
                  <a:pt x="17010" y="19710"/>
                  <a:pt x="17685" y="18900"/>
                </a:cubicBezTo>
                <a:cubicBezTo>
                  <a:pt x="18090" y="19710"/>
                  <a:pt x="18090" y="19710"/>
                  <a:pt x="18090" y="19710"/>
                </a:cubicBezTo>
                <a:cubicBezTo>
                  <a:pt x="18090" y="19980"/>
                  <a:pt x="18090" y="20250"/>
                  <a:pt x="17955" y="20520"/>
                </a:cubicBezTo>
                <a:close/>
                <a:moveTo>
                  <a:pt x="17280" y="18225"/>
                </a:moveTo>
                <a:cubicBezTo>
                  <a:pt x="17280" y="18360"/>
                  <a:pt x="17280" y="18360"/>
                  <a:pt x="17280" y="18360"/>
                </a:cubicBezTo>
                <a:cubicBezTo>
                  <a:pt x="17145" y="18495"/>
                  <a:pt x="17010" y="18630"/>
                  <a:pt x="16875" y="18765"/>
                </a:cubicBezTo>
                <a:cubicBezTo>
                  <a:pt x="16875" y="18765"/>
                  <a:pt x="16740" y="18765"/>
                  <a:pt x="16740" y="18765"/>
                </a:cubicBezTo>
                <a:cubicBezTo>
                  <a:pt x="16605" y="18900"/>
                  <a:pt x="16470" y="19035"/>
                  <a:pt x="16335" y="19035"/>
                </a:cubicBezTo>
                <a:cubicBezTo>
                  <a:pt x="16335" y="19170"/>
                  <a:pt x="16200" y="19170"/>
                  <a:pt x="16200" y="19170"/>
                </a:cubicBezTo>
                <a:cubicBezTo>
                  <a:pt x="16065" y="19305"/>
                  <a:pt x="15930" y="19440"/>
                  <a:pt x="15660" y="19575"/>
                </a:cubicBezTo>
                <a:cubicBezTo>
                  <a:pt x="15660" y="19575"/>
                  <a:pt x="15525" y="19575"/>
                  <a:pt x="15525" y="19575"/>
                </a:cubicBezTo>
                <a:cubicBezTo>
                  <a:pt x="15390" y="19710"/>
                  <a:pt x="15255" y="19710"/>
                  <a:pt x="15120" y="19845"/>
                </a:cubicBezTo>
                <a:cubicBezTo>
                  <a:pt x="14985" y="19845"/>
                  <a:pt x="14985" y="19845"/>
                  <a:pt x="14850" y="19845"/>
                </a:cubicBezTo>
                <a:cubicBezTo>
                  <a:pt x="14715" y="19980"/>
                  <a:pt x="14580" y="19980"/>
                  <a:pt x="14445" y="20115"/>
                </a:cubicBezTo>
                <a:cubicBezTo>
                  <a:pt x="14310" y="20115"/>
                  <a:pt x="14310" y="20115"/>
                  <a:pt x="14310" y="20115"/>
                </a:cubicBezTo>
                <a:cubicBezTo>
                  <a:pt x="14310" y="20115"/>
                  <a:pt x="14310" y="20115"/>
                  <a:pt x="14310" y="20115"/>
                </a:cubicBezTo>
                <a:cubicBezTo>
                  <a:pt x="13230" y="20385"/>
                  <a:pt x="12150" y="20655"/>
                  <a:pt x="11070" y="20655"/>
                </a:cubicBezTo>
                <a:cubicBezTo>
                  <a:pt x="9585" y="20655"/>
                  <a:pt x="8235" y="20385"/>
                  <a:pt x="7020" y="19980"/>
                </a:cubicBezTo>
                <a:cubicBezTo>
                  <a:pt x="6885" y="19845"/>
                  <a:pt x="6750" y="19845"/>
                  <a:pt x="6750" y="19845"/>
                </a:cubicBezTo>
                <a:cubicBezTo>
                  <a:pt x="4725" y="19035"/>
                  <a:pt x="3105" y="17685"/>
                  <a:pt x="2565" y="16065"/>
                </a:cubicBezTo>
                <a:cubicBezTo>
                  <a:pt x="2565" y="15795"/>
                  <a:pt x="2565" y="15795"/>
                  <a:pt x="2565" y="15795"/>
                </a:cubicBezTo>
                <a:cubicBezTo>
                  <a:pt x="1755" y="15795"/>
                  <a:pt x="1755" y="15795"/>
                  <a:pt x="1755" y="15795"/>
                </a:cubicBezTo>
                <a:cubicBezTo>
                  <a:pt x="945" y="15795"/>
                  <a:pt x="675" y="14985"/>
                  <a:pt x="675" y="14310"/>
                </a:cubicBezTo>
                <a:cubicBezTo>
                  <a:pt x="675" y="12960"/>
                  <a:pt x="675" y="12960"/>
                  <a:pt x="675" y="12960"/>
                </a:cubicBezTo>
                <a:cubicBezTo>
                  <a:pt x="675" y="11475"/>
                  <a:pt x="1485" y="11475"/>
                  <a:pt x="1755" y="11475"/>
                </a:cubicBezTo>
                <a:cubicBezTo>
                  <a:pt x="2835" y="11475"/>
                  <a:pt x="2835" y="11475"/>
                  <a:pt x="2835" y="11475"/>
                </a:cubicBezTo>
                <a:cubicBezTo>
                  <a:pt x="2835" y="11205"/>
                  <a:pt x="2835" y="11205"/>
                  <a:pt x="2835" y="11205"/>
                </a:cubicBezTo>
                <a:cubicBezTo>
                  <a:pt x="3105" y="9855"/>
                  <a:pt x="3240" y="9180"/>
                  <a:pt x="4185" y="8235"/>
                </a:cubicBezTo>
                <a:cubicBezTo>
                  <a:pt x="4320" y="7965"/>
                  <a:pt x="4320" y="7965"/>
                  <a:pt x="4320" y="7965"/>
                </a:cubicBezTo>
                <a:cubicBezTo>
                  <a:pt x="4320" y="7830"/>
                  <a:pt x="4320" y="7830"/>
                  <a:pt x="4320" y="7830"/>
                </a:cubicBezTo>
                <a:cubicBezTo>
                  <a:pt x="4185" y="7560"/>
                  <a:pt x="4050" y="7425"/>
                  <a:pt x="4050" y="7155"/>
                </a:cubicBezTo>
                <a:cubicBezTo>
                  <a:pt x="3780" y="6615"/>
                  <a:pt x="3645" y="6075"/>
                  <a:pt x="3240" y="5805"/>
                </a:cubicBezTo>
                <a:cubicBezTo>
                  <a:pt x="3915" y="5805"/>
                  <a:pt x="4860" y="6075"/>
                  <a:pt x="5940" y="6480"/>
                </a:cubicBezTo>
                <a:cubicBezTo>
                  <a:pt x="6075" y="6615"/>
                  <a:pt x="6075" y="6615"/>
                  <a:pt x="6075" y="6615"/>
                </a:cubicBezTo>
                <a:cubicBezTo>
                  <a:pt x="6210" y="6480"/>
                  <a:pt x="6210" y="6480"/>
                  <a:pt x="6210" y="6480"/>
                </a:cubicBezTo>
                <a:cubicBezTo>
                  <a:pt x="6480" y="6480"/>
                  <a:pt x="6750" y="6345"/>
                  <a:pt x="7155" y="6210"/>
                </a:cubicBezTo>
                <a:cubicBezTo>
                  <a:pt x="7155" y="6345"/>
                  <a:pt x="7290" y="6480"/>
                  <a:pt x="7425" y="6750"/>
                </a:cubicBezTo>
                <a:cubicBezTo>
                  <a:pt x="7425" y="6750"/>
                  <a:pt x="7425" y="6750"/>
                  <a:pt x="7425" y="6750"/>
                </a:cubicBezTo>
                <a:cubicBezTo>
                  <a:pt x="7560" y="6885"/>
                  <a:pt x="7560" y="7020"/>
                  <a:pt x="7695" y="7155"/>
                </a:cubicBezTo>
                <a:cubicBezTo>
                  <a:pt x="7695" y="7155"/>
                  <a:pt x="7695" y="7155"/>
                  <a:pt x="7695" y="7290"/>
                </a:cubicBezTo>
                <a:cubicBezTo>
                  <a:pt x="7830" y="7425"/>
                  <a:pt x="7965" y="7425"/>
                  <a:pt x="8100" y="7560"/>
                </a:cubicBezTo>
                <a:cubicBezTo>
                  <a:pt x="8100" y="7560"/>
                  <a:pt x="8100" y="7695"/>
                  <a:pt x="8100" y="7695"/>
                </a:cubicBezTo>
                <a:cubicBezTo>
                  <a:pt x="8100" y="7695"/>
                  <a:pt x="8235" y="7695"/>
                  <a:pt x="8235" y="7695"/>
                </a:cubicBezTo>
                <a:cubicBezTo>
                  <a:pt x="7965" y="7830"/>
                  <a:pt x="7830" y="8100"/>
                  <a:pt x="7695" y="8235"/>
                </a:cubicBezTo>
                <a:cubicBezTo>
                  <a:pt x="7560" y="8370"/>
                  <a:pt x="7560" y="8640"/>
                  <a:pt x="7695" y="8775"/>
                </a:cubicBezTo>
                <a:cubicBezTo>
                  <a:pt x="7830" y="8910"/>
                  <a:pt x="7965" y="8910"/>
                  <a:pt x="8100" y="8775"/>
                </a:cubicBezTo>
                <a:cubicBezTo>
                  <a:pt x="8370" y="8505"/>
                  <a:pt x="8640" y="8235"/>
                  <a:pt x="8910" y="8100"/>
                </a:cubicBezTo>
                <a:cubicBezTo>
                  <a:pt x="8910" y="8100"/>
                  <a:pt x="8910" y="8100"/>
                  <a:pt x="8910" y="8100"/>
                </a:cubicBezTo>
                <a:cubicBezTo>
                  <a:pt x="9045" y="7965"/>
                  <a:pt x="9180" y="7965"/>
                  <a:pt x="9315" y="7830"/>
                </a:cubicBezTo>
                <a:cubicBezTo>
                  <a:pt x="9315" y="7830"/>
                  <a:pt x="9450" y="7830"/>
                  <a:pt x="9450" y="7830"/>
                </a:cubicBezTo>
                <a:cubicBezTo>
                  <a:pt x="9585" y="7830"/>
                  <a:pt x="9585" y="7695"/>
                  <a:pt x="9720" y="7695"/>
                </a:cubicBezTo>
                <a:cubicBezTo>
                  <a:pt x="9720" y="7695"/>
                  <a:pt x="9720" y="7695"/>
                  <a:pt x="9855" y="7695"/>
                </a:cubicBezTo>
                <a:cubicBezTo>
                  <a:pt x="9990" y="7560"/>
                  <a:pt x="10125" y="7560"/>
                  <a:pt x="10260" y="7560"/>
                </a:cubicBezTo>
                <a:cubicBezTo>
                  <a:pt x="10260" y="7560"/>
                  <a:pt x="10260" y="7425"/>
                  <a:pt x="10260" y="7425"/>
                </a:cubicBezTo>
                <a:cubicBezTo>
                  <a:pt x="10395" y="7425"/>
                  <a:pt x="10530" y="7425"/>
                  <a:pt x="10665" y="7425"/>
                </a:cubicBezTo>
                <a:cubicBezTo>
                  <a:pt x="10665" y="7425"/>
                  <a:pt x="10665" y="7425"/>
                  <a:pt x="10665" y="7425"/>
                </a:cubicBezTo>
                <a:cubicBezTo>
                  <a:pt x="11610" y="7155"/>
                  <a:pt x="12555" y="7290"/>
                  <a:pt x="13500" y="7695"/>
                </a:cubicBezTo>
                <a:cubicBezTo>
                  <a:pt x="13500" y="7695"/>
                  <a:pt x="13500" y="7695"/>
                  <a:pt x="13500" y="7695"/>
                </a:cubicBezTo>
                <a:cubicBezTo>
                  <a:pt x="14175" y="7965"/>
                  <a:pt x="14715" y="8235"/>
                  <a:pt x="15120" y="8775"/>
                </a:cubicBezTo>
                <a:cubicBezTo>
                  <a:pt x="15255" y="8775"/>
                  <a:pt x="15255" y="8910"/>
                  <a:pt x="15390" y="8910"/>
                </a:cubicBezTo>
                <a:cubicBezTo>
                  <a:pt x="15525" y="8910"/>
                  <a:pt x="15525" y="8775"/>
                  <a:pt x="15660" y="8775"/>
                </a:cubicBezTo>
                <a:cubicBezTo>
                  <a:pt x="15795" y="8640"/>
                  <a:pt x="15795" y="8370"/>
                  <a:pt x="15660" y="8235"/>
                </a:cubicBezTo>
                <a:cubicBezTo>
                  <a:pt x="15390" y="7965"/>
                  <a:pt x="14985" y="7695"/>
                  <a:pt x="14715" y="7425"/>
                </a:cubicBezTo>
                <a:cubicBezTo>
                  <a:pt x="14715" y="7425"/>
                  <a:pt x="14715" y="7425"/>
                  <a:pt x="14715" y="7290"/>
                </a:cubicBezTo>
                <a:cubicBezTo>
                  <a:pt x="14850" y="7290"/>
                  <a:pt x="14850" y="7290"/>
                  <a:pt x="14985" y="7155"/>
                </a:cubicBezTo>
                <a:cubicBezTo>
                  <a:pt x="14985" y="7155"/>
                  <a:pt x="14985" y="7020"/>
                  <a:pt x="14985" y="7020"/>
                </a:cubicBezTo>
                <a:cubicBezTo>
                  <a:pt x="15120" y="6885"/>
                  <a:pt x="15120" y="6885"/>
                  <a:pt x="15120" y="6885"/>
                </a:cubicBezTo>
                <a:cubicBezTo>
                  <a:pt x="15255" y="6750"/>
                  <a:pt x="15255" y="6750"/>
                  <a:pt x="15255" y="6615"/>
                </a:cubicBezTo>
                <a:cubicBezTo>
                  <a:pt x="15255" y="6615"/>
                  <a:pt x="15255" y="6615"/>
                  <a:pt x="15255" y="6615"/>
                </a:cubicBezTo>
                <a:cubicBezTo>
                  <a:pt x="16740" y="7425"/>
                  <a:pt x="17685" y="8505"/>
                  <a:pt x="18360" y="9990"/>
                </a:cubicBezTo>
                <a:cubicBezTo>
                  <a:pt x="18225" y="9990"/>
                  <a:pt x="18225" y="10125"/>
                  <a:pt x="18090" y="10125"/>
                </a:cubicBezTo>
                <a:cubicBezTo>
                  <a:pt x="18090" y="10125"/>
                  <a:pt x="18090" y="10125"/>
                  <a:pt x="18090" y="10125"/>
                </a:cubicBezTo>
                <a:cubicBezTo>
                  <a:pt x="17955" y="10260"/>
                  <a:pt x="17820" y="10530"/>
                  <a:pt x="17820" y="10665"/>
                </a:cubicBezTo>
                <a:cubicBezTo>
                  <a:pt x="17685" y="10665"/>
                  <a:pt x="17685" y="10665"/>
                  <a:pt x="17685" y="10665"/>
                </a:cubicBezTo>
                <a:cubicBezTo>
                  <a:pt x="17685" y="10800"/>
                  <a:pt x="17685" y="10800"/>
                  <a:pt x="17685" y="10935"/>
                </a:cubicBezTo>
                <a:cubicBezTo>
                  <a:pt x="17685" y="10935"/>
                  <a:pt x="17685" y="10935"/>
                  <a:pt x="17685" y="11070"/>
                </a:cubicBezTo>
                <a:cubicBezTo>
                  <a:pt x="17685" y="11070"/>
                  <a:pt x="17550" y="11205"/>
                  <a:pt x="17550" y="11340"/>
                </a:cubicBezTo>
                <a:cubicBezTo>
                  <a:pt x="17550" y="11475"/>
                  <a:pt x="17685" y="11475"/>
                  <a:pt x="17685" y="11610"/>
                </a:cubicBezTo>
                <a:cubicBezTo>
                  <a:pt x="17685" y="11610"/>
                  <a:pt x="17685" y="11745"/>
                  <a:pt x="17685" y="11745"/>
                </a:cubicBezTo>
                <a:cubicBezTo>
                  <a:pt x="17685" y="11745"/>
                  <a:pt x="17685" y="11880"/>
                  <a:pt x="17685" y="11880"/>
                </a:cubicBezTo>
                <a:cubicBezTo>
                  <a:pt x="17685" y="12015"/>
                  <a:pt x="17820" y="12015"/>
                  <a:pt x="17820" y="12015"/>
                </a:cubicBezTo>
                <a:cubicBezTo>
                  <a:pt x="17820" y="12015"/>
                  <a:pt x="17820" y="12150"/>
                  <a:pt x="17820" y="12150"/>
                </a:cubicBezTo>
                <a:cubicBezTo>
                  <a:pt x="17955" y="12150"/>
                  <a:pt x="17955" y="12285"/>
                  <a:pt x="17955" y="12285"/>
                </a:cubicBezTo>
                <a:cubicBezTo>
                  <a:pt x="17955" y="12285"/>
                  <a:pt x="17955" y="12420"/>
                  <a:pt x="18090" y="12420"/>
                </a:cubicBezTo>
                <a:cubicBezTo>
                  <a:pt x="18090" y="12420"/>
                  <a:pt x="18090" y="12420"/>
                  <a:pt x="18090" y="12555"/>
                </a:cubicBezTo>
                <a:cubicBezTo>
                  <a:pt x="18225" y="12555"/>
                  <a:pt x="18225" y="12555"/>
                  <a:pt x="18225" y="12555"/>
                </a:cubicBezTo>
                <a:cubicBezTo>
                  <a:pt x="18360" y="12690"/>
                  <a:pt x="18360" y="12690"/>
                  <a:pt x="18360" y="12690"/>
                </a:cubicBezTo>
                <a:cubicBezTo>
                  <a:pt x="18495" y="12690"/>
                  <a:pt x="18495" y="12690"/>
                  <a:pt x="18495" y="12825"/>
                </a:cubicBezTo>
                <a:cubicBezTo>
                  <a:pt x="18630" y="12825"/>
                  <a:pt x="18630" y="12825"/>
                  <a:pt x="18630" y="12825"/>
                </a:cubicBezTo>
                <a:cubicBezTo>
                  <a:pt x="18765" y="12825"/>
                  <a:pt x="18765" y="12825"/>
                  <a:pt x="18765" y="12825"/>
                </a:cubicBezTo>
                <a:cubicBezTo>
                  <a:pt x="18900" y="12825"/>
                  <a:pt x="18900" y="12825"/>
                  <a:pt x="18900" y="12960"/>
                </a:cubicBezTo>
                <a:cubicBezTo>
                  <a:pt x="19035" y="12960"/>
                  <a:pt x="19035" y="12960"/>
                  <a:pt x="19035" y="12960"/>
                </a:cubicBezTo>
                <a:cubicBezTo>
                  <a:pt x="19035" y="13230"/>
                  <a:pt x="19035" y="13635"/>
                  <a:pt x="19035" y="14040"/>
                </a:cubicBezTo>
                <a:cubicBezTo>
                  <a:pt x="19035" y="15660"/>
                  <a:pt x="18360" y="17145"/>
                  <a:pt x="17280" y="18225"/>
                </a:cubicBezTo>
                <a:close/>
                <a:moveTo>
                  <a:pt x="19710" y="13230"/>
                </a:moveTo>
                <a:cubicBezTo>
                  <a:pt x="19710" y="13095"/>
                  <a:pt x="19710" y="12960"/>
                  <a:pt x="19710" y="12825"/>
                </a:cubicBezTo>
                <a:cubicBezTo>
                  <a:pt x="20250" y="12690"/>
                  <a:pt x="20790" y="12150"/>
                  <a:pt x="20790" y="11610"/>
                </a:cubicBezTo>
                <a:cubicBezTo>
                  <a:pt x="20790" y="11610"/>
                  <a:pt x="20790" y="11745"/>
                  <a:pt x="20790" y="11880"/>
                </a:cubicBezTo>
                <a:cubicBezTo>
                  <a:pt x="20790" y="12555"/>
                  <a:pt x="20385" y="13095"/>
                  <a:pt x="19710" y="13230"/>
                </a:cubicBezTo>
                <a:close/>
                <a:moveTo>
                  <a:pt x="9450" y="6750"/>
                </a:moveTo>
                <a:cubicBezTo>
                  <a:pt x="9585" y="6750"/>
                  <a:pt x="9585" y="6750"/>
                  <a:pt x="9720" y="6750"/>
                </a:cubicBezTo>
                <a:cubicBezTo>
                  <a:pt x="9855" y="6750"/>
                  <a:pt x="9855" y="6750"/>
                  <a:pt x="9990" y="6615"/>
                </a:cubicBezTo>
                <a:cubicBezTo>
                  <a:pt x="10125" y="6480"/>
                  <a:pt x="10125" y="6345"/>
                  <a:pt x="9855" y="6210"/>
                </a:cubicBezTo>
                <a:cubicBezTo>
                  <a:pt x="9315" y="5670"/>
                  <a:pt x="9045" y="4995"/>
                  <a:pt x="9045" y="4320"/>
                </a:cubicBezTo>
                <a:cubicBezTo>
                  <a:pt x="9045" y="3105"/>
                  <a:pt x="9990" y="2025"/>
                  <a:pt x="11340" y="2025"/>
                </a:cubicBezTo>
                <a:cubicBezTo>
                  <a:pt x="12555" y="2025"/>
                  <a:pt x="13635" y="3105"/>
                  <a:pt x="13635" y="4320"/>
                </a:cubicBezTo>
                <a:cubicBezTo>
                  <a:pt x="13635" y="4995"/>
                  <a:pt x="13365" y="5535"/>
                  <a:pt x="12825" y="6075"/>
                </a:cubicBezTo>
                <a:cubicBezTo>
                  <a:pt x="12690" y="6210"/>
                  <a:pt x="12690" y="6345"/>
                  <a:pt x="12825" y="6480"/>
                </a:cubicBezTo>
                <a:cubicBezTo>
                  <a:pt x="12960" y="6750"/>
                  <a:pt x="13230" y="6750"/>
                  <a:pt x="13365" y="6615"/>
                </a:cubicBezTo>
                <a:cubicBezTo>
                  <a:pt x="14040" y="5940"/>
                  <a:pt x="14310" y="5130"/>
                  <a:pt x="14310" y="4320"/>
                </a:cubicBezTo>
                <a:cubicBezTo>
                  <a:pt x="14310" y="2700"/>
                  <a:pt x="12960" y="1350"/>
                  <a:pt x="11340" y="1350"/>
                </a:cubicBezTo>
                <a:cubicBezTo>
                  <a:pt x="9585" y="1350"/>
                  <a:pt x="8235" y="2700"/>
                  <a:pt x="8235" y="4320"/>
                </a:cubicBezTo>
                <a:cubicBezTo>
                  <a:pt x="8235" y="5265"/>
                  <a:pt x="8775" y="6210"/>
                  <a:pt x="9450" y="6750"/>
                </a:cubicBezTo>
                <a:close/>
                <a:moveTo>
                  <a:pt x="11475" y="19035"/>
                </a:moveTo>
                <a:cubicBezTo>
                  <a:pt x="9855" y="19170"/>
                  <a:pt x="8505" y="19035"/>
                  <a:pt x="7020" y="18360"/>
                </a:cubicBezTo>
                <a:cubicBezTo>
                  <a:pt x="6885" y="18360"/>
                  <a:pt x="6615" y="18360"/>
                  <a:pt x="6615" y="18630"/>
                </a:cubicBezTo>
                <a:cubicBezTo>
                  <a:pt x="6480" y="18765"/>
                  <a:pt x="6615" y="18900"/>
                  <a:pt x="6750" y="19035"/>
                </a:cubicBezTo>
                <a:cubicBezTo>
                  <a:pt x="7965" y="19575"/>
                  <a:pt x="9180" y="19845"/>
                  <a:pt x="10530" y="19845"/>
                </a:cubicBezTo>
                <a:cubicBezTo>
                  <a:pt x="10935" y="19845"/>
                  <a:pt x="11205" y="19845"/>
                  <a:pt x="11475" y="19845"/>
                </a:cubicBezTo>
                <a:cubicBezTo>
                  <a:pt x="11745" y="19845"/>
                  <a:pt x="11880" y="19575"/>
                  <a:pt x="11880" y="19440"/>
                </a:cubicBezTo>
                <a:cubicBezTo>
                  <a:pt x="11880" y="19170"/>
                  <a:pt x="11610" y="19035"/>
                  <a:pt x="11475" y="19035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86" name="Freeform 1103"/>
          <p:cNvSpPr/>
          <p:nvPr/>
        </p:nvSpPr>
        <p:spPr>
          <a:xfrm>
            <a:off x="10780259" y="3161037"/>
            <a:ext cx="547689" cy="552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45" y="8235"/>
                </a:moveTo>
                <a:cubicBezTo>
                  <a:pt x="19845" y="5535"/>
                  <a:pt x="17550" y="3240"/>
                  <a:pt x="14715" y="3240"/>
                </a:cubicBezTo>
                <a:cubicBezTo>
                  <a:pt x="14445" y="3240"/>
                  <a:pt x="14445" y="3240"/>
                  <a:pt x="14445" y="3240"/>
                </a:cubicBezTo>
                <a:cubicBezTo>
                  <a:pt x="14445" y="8640"/>
                  <a:pt x="14445" y="8640"/>
                  <a:pt x="14445" y="8640"/>
                </a:cubicBezTo>
                <a:cubicBezTo>
                  <a:pt x="19845" y="8640"/>
                  <a:pt x="19845" y="8640"/>
                  <a:pt x="19845" y="8640"/>
                </a:cubicBezTo>
                <a:lnTo>
                  <a:pt x="19845" y="8235"/>
                </a:lnTo>
                <a:close/>
                <a:moveTo>
                  <a:pt x="15120" y="7965"/>
                </a:moveTo>
                <a:cubicBezTo>
                  <a:pt x="15120" y="3915"/>
                  <a:pt x="15120" y="3915"/>
                  <a:pt x="15120" y="3915"/>
                </a:cubicBezTo>
                <a:cubicBezTo>
                  <a:pt x="17280" y="4185"/>
                  <a:pt x="18900" y="5805"/>
                  <a:pt x="19035" y="7965"/>
                </a:cubicBezTo>
                <a:lnTo>
                  <a:pt x="15120" y="7965"/>
                </a:lnTo>
                <a:close/>
                <a:moveTo>
                  <a:pt x="8640" y="9315"/>
                </a:moveTo>
                <a:cubicBezTo>
                  <a:pt x="8640" y="9855"/>
                  <a:pt x="8775" y="10395"/>
                  <a:pt x="8910" y="10800"/>
                </a:cubicBezTo>
                <a:cubicBezTo>
                  <a:pt x="7020" y="10800"/>
                  <a:pt x="7020" y="10800"/>
                  <a:pt x="7020" y="10800"/>
                </a:cubicBezTo>
                <a:cubicBezTo>
                  <a:pt x="5400" y="7695"/>
                  <a:pt x="5400" y="7695"/>
                  <a:pt x="5400" y="7695"/>
                </a:cubicBezTo>
                <a:cubicBezTo>
                  <a:pt x="5400" y="7695"/>
                  <a:pt x="5400" y="7695"/>
                  <a:pt x="5265" y="7695"/>
                </a:cubicBezTo>
                <a:cubicBezTo>
                  <a:pt x="5265" y="7695"/>
                  <a:pt x="5265" y="7695"/>
                  <a:pt x="5265" y="7695"/>
                </a:cubicBezTo>
                <a:cubicBezTo>
                  <a:pt x="5265" y="7695"/>
                  <a:pt x="5265" y="7560"/>
                  <a:pt x="5265" y="7560"/>
                </a:cubicBezTo>
                <a:cubicBezTo>
                  <a:pt x="5265" y="7560"/>
                  <a:pt x="5130" y="7560"/>
                  <a:pt x="5130" y="7560"/>
                </a:cubicBezTo>
                <a:cubicBezTo>
                  <a:pt x="5130" y="7560"/>
                  <a:pt x="5130" y="7560"/>
                  <a:pt x="5130" y="7560"/>
                </a:cubicBezTo>
                <a:cubicBezTo>
                  <a:pt x="5130" y="7560"/>
                  <a:pt x="4995" y="7560"/>
                  <a:pt x="4995" y="7560"/>
                </a:cubicBezTo>
                <a:cubicBezTo>
                  <a:pt x="2160" y="7560"/>
                  <a:pt x="2160" y="7560"/>
                  <a:pt x="2160" y="7560"/>
                </a:cubicBezTo>
                <a:cubicBezTo>
                  <a:pt x="2025" y="7560"/>
                  <a:pt x="1755" y="7695"/>
                  <a:pt x="1755" y="7965"/>
                </a:cubicBezTo>
                <a:cubicBezTo>
                  <a:pt x="1755" y="8100"/>
                  <a:pt x="2025" y="8235"/>
                  <a:pt x="2160" y="8235"/>
                </a:cubicBezTo>
                <a:cubicBezTo>
                  <a:pt x="4860" y="8235"/>
                  <a:pt x="4860" y="8235"/>
                  <a:pt x="4860" y="8235"/>
                </a:cubicBezTo>
                <a:cubicBezTo>
                  <a:pt x="6480" y="11340"/>
                  <a:pt x="6480" y="11340"/>
                  <a:pt x="6480" y="11340"/>
                </a:cubicBezTo>
                <a:cubicBezTo>
                  <a:pt x="6480" y="11340"/>
                  <a:pt x="6615" y="11340"/>
                  <a:pt x="6615" y="11475"/>
                </a:cubicBezTo>
                <a:cubicBezTo>
                  <a:pt x="6615" y="11475"/>
                  <a:pt x="6615" y="11475"/>
                  <a:pt x="6615" y="11475"/>
                </a:cubicBezTo>
                <a:cubicBezTo>
                  <a:pt x="6615" y="11475"/>
                  <a:pt x="6615" y="11475"/>
                  <a:pt x="6750" y="11475"/>
                </a:cubicBezTo>
                <a:cubicBezTo>
                  <a:pt x="6750" y="11475"/>
                  <a:pt x="6750" y="11475"/>
                  <a:pt x="6750" y="11475"/>
                </a:cubicBezTo>
                <a:cubicBezTo>
                  <a:pt x="6750" y="11475"/>
                  <a:pt x="6750" y="11475"/>
                  <a:pt x="6885" y="11475"/>
                </a:cubicBezTo>
                <a:cubicBezTo>
                  <a:pt x="6885" y="11475"/>
                  <a:pt x="6885" y="11475"/>
                  <a:pt x="6885" y="11475"/>
                </a:cubicBezTo>
                <a:cubicBezTo>
                  <a:pt x="9180" y="11475"/>
                  <a:pt x="9180" y="11475"/>
                  <a:pt x="9180" y="11475"/>
                </a:cubicBezTo>
                <a:cubicBezTo>
                  <a:pt x="9990" y="13230"/>
                  <a:pt x="11610" y="14445"/>
                  <a:pt x="13635" y="14445"/>
                </a:cubicBezTo>
                <a:cubicBezTo>
                  <a:pt x="16470" y="14445"/>
                  <a:pt x="18765" y="12150"/>
                  <a:pt x="18765" y="9315"/>
                </a:cubicBezTo>
                <a:cubicBezTo>
                  <a:pt x="18765" y="9045"/>
                  <a:pt x="18765" y="9045"/>
                  <a:pt x="18765" y="9045"/>
                </a:cubicBezTo>
                <a:cubicBezTo>
                  <a:pt x="14040" y="9045"/>
                  <a:pt x="14040" y="9045"/>
                  <a:pt x="14040" y="9045"/>
                </a:cubicBezTo>
                <a:cubicBezTo>
                  <a:pt x="14040" y="4320"/>
                  <a:pt x="14040" y="4320"/>
                  <a:pt x="14040" y="4320"/>
                </a:cubicBezTo>
                <a:cubicBezTo>
                  <a:pt x="13635" y="4320"/>
                  <a:pt x="13635" y="4320"/>
                  <a:pt x="13635" y="4320"/>
                </a:cubicBezTo>
                <a:cubicBezTo>
                  <a:pt x="10935" y="4320"/>
                  <a:pt x="8640" y="6615"/>
                  <a:pt x="8640" y="9315"/>
                </a:cubicBezTo>
                <a:close/>
                <a:moveTo>
                  <a:pt x="13365" y="5130"/>
                </a:moveTo>
                <a:cubicBezTo>
                  <a:pt x="13365" y="9720"/>
                  <a:pt x="13365" y="9720"/>
                  <a:pt x="13365" y="9720"/>
                </a:cubicBezTo>
                <a:cubicBezTo>
                  <a:pt x="17955" y="9720"/>
                  <a:pt x="17955" y="9720"/>
                  <a:pt x="17955" y="9720"/>
                </a:cubicBezTo>
                <a:cubicBezTo>
                  <a:pt x="17820" y="11880"/>
                  <a:pt x="15930" y="13635"/>
                  <a:pt x="13635" y="13635"/>
                </a:cubicBezTo>
                <a:cubicBezTo>
                  <a:pt x="12015" y="13635"/>
                  <a:pt x="10665" y="12825"/>
                  <a:pt x="9990" y="11475"/>
                </a:cubicBezTo>
                <a:cubicBezTo>
                  <a:pt x="11205" y="11475"/>
                  <a:pt x="11205" y="11475"/>
                  <a:pt x="11205" y="11475"/>
                </a:cubicBezTo>
                <a:cubicBezTo>
                  <a:pt x="11340" y="11475"/>
                  <a:pt x="11475" y="11340"/>
                  <a:pt x="11475" y="11205"/>
                </a:cubicBezTo>
                <a:cubicBezTo>
                  <a:pt x="11475" y="10935"/>
                  <a:pt x="11340" y="10800"/>
                  <a:pt x="11205" y="10800"/>
                </a:cubicBezTo>
                <a:cubicBezTo>
                  <a:pt x="9585" y="10800"/>
                  <a:pt x="9585" y="10800"/>
                  <a:pt x="9585" y="10800"/>
                </a:cubicBezTo>
                <a:cubicBezTo>
                  <a:pt x="9450" y="10395"/>
                  <a:pt x="9315" y="9855"/>
                  <a:pt x="9315" y="9315"/>
                </a:cubicBezTo>
                <a:cubicBezTo>
                  <a:pt x="9315" y="7155"/>
                  <a:pt x="11070" y="5265"/>
                  <a:pt x="13365" y="5130"/>
                </a:cubicBezTo>
                <a:close/>
                <a:moveTo>
                  <a:pt x="21600" y="1485"/>
                </a:moveTo>
                <a:cubicBezTo>
                  <a:pt x="11205" y="1485"/>
                  <a:pt x="11205" y="1485"/>
                  <a:pt x="11205" y="1485"/>
                </a:cubicBezTo>
                <a:cubicBezTo>
                  <a:pt x="11205" y="405"/>
                  <a:pt x="11205" y="405"/>
                  <a:pt x="11205" y="405"/>
                </a:cubicBezTo>
                <a:cubicBezTo>
                  <a:pt x="11205" y="135"/>
                  <a:pt x="10935" y="0"/>
                  <a:pt x="10800" y="0"/>
                </a:cubicBezTo>
                <a:cubicBezTo>
                  <a:pt x="10665" y="0"/>
                  <a:pt x="10395" y="135"/>
                  <a:pt x="10395" y="405"/>
                </a:cubicBezTo>
                <a:cubicBezTo>
                  <a:pt x="10395" y="1485"/>
                  <a:pt x="10395" y="1485"/>
                  <a:pt x="10395" y="1485"/>
                </a:cubicBezTo>
                <a:cubicBezTo>
                  <a:pt x="0" y="1485"/>
                  <a:pt x="0" y="1485"/>
                  <a:pt x="0" y="1485"/>
                </a:cubicBezTo>
                <a:cubicBezTo>
                  <a:pt x="0" y="16605"/>
                  <a:pt x="0" y="16605"/>
                  <a:pt x="0" y="16605"/>
                </a:cubicBezTo>
                <a:cubicBezTo>
                  <a:pt x="9990" y="16605"/>
                  <a:pt x="9990" y="16605"/>
                  <a:pt x="9990" y="16605"/>
                </a:cubicBezTo>
                <a:cubicBezTo>
                  <a:pt x="5535" y="20925"/>
                  <a:pt x="5535" y="20925"/>
                  <a:pt x="5535" y="20925"/>
                </a:cubicBezTo>
                <a:cubicBezTo>
                  <a:pt x="5400" y="21060"/>
                  <a:pt x="5400" y="21330"/>
                  <a:pt x="5535" y="21465"/>
                </a:cubicBezTo>
                <a:cubicBezTo>
                  <a:pt x="5535" y="21600"/>
                  <a:pt x="5670" y="21600"/>
                  <a:pt x="5805" y="21600"/>
                </a:cubicBezTo>
                <a:cubicBezTo>
                  <a:pt x="5805" y="21600"/>
                  <a:pt x="5940" y="21600"/>
                  <a:pt x="6075" y="21465"/>
                </a:cubicBezTo>
                <a:cubicBezTo>
                  <a:pt x="10395" y="17010"/>
                  <a:pt x="10395" y="17010"/>
                  <a:pt x="10395" y="17010"/>
                </a:cubicBezTo>
                <a:cubicBezTo>
                  <a:pt x="10395" y="20520"/>
                  <a:pt x="10395" y="20520"/>
                  <a:pt x="10395" y="20520"/>
                </a:cubicBezTo>
                <a:cubicBezTo>
                  <a:pt x="10395" y="20655"/>
                  <a:pt x="10665" y="20925"/>
                  <a:pt x="10800" y="20925"/>
                </a:cubicBezTo>
                <a:cubicBezTo>
                  <a:pt x="10935" y="20925"/>
                  <a:pt x="11205" y="20655"/>
                  <a:pt x="11205" y="20520"/>
                </a:cubicBezTo>
                <a:cubicBezTo>
                  <a:pt x="11205" y="17010"/>
                  <a:pt x="11205" y="17010"/>
                  <a:pt x="11205" y="17010"/>
                </a:cubicBezTo>
                <a:cubicBezTo>
                  <a:pt x="15525" y="21465"/>
                  <a:pt x="15525" y="21465"/>
                  <a:pt x="15525" y="21465"/>
                </a:cubicBezTo>
                <a:cubicBezTo>
                  <a:pt x="15660" y="21600"/>
                  <a:pt x="15795" y="21600"/>
                  <a:pt x="15795" y="21600"/>
                </a:cubicBezTo>
                <a:cubicBezTo>
                  <a:pt x="15930" y="21600"/>
                  <a:pt x="16065" y="21600"/>
                  <a:pt x="16065" y="21465"/>
                </a:cubicBezTo>
                <a:cubicBezTo>
                  <a:pt x="16200" y="21330"/>
                  <a:pt x="16200" y="21060"/>
                  <a:pt x="16065" y="20925"/>
                </a:cubicBezTo>
                <a:cubicBezTo>
                  <a:pt x="11610" y="16605"/>
                  <a:pt x="11610" y="16605"/>
                  <a:pt x="11610" y="16605"/>
                </a:cubicBezTo>
                <a:cubicBezTo>
                  <a:pt x="21600" y="16605"/>
                  <a:pt x="21600" y="16605"/>
                  <a:pt x="21600" y="16605"/>
                </a:cubicBezTo>
                <a:lnTo>
                  <a:pt x="21600" y="1485"/>
                </a:lnTo>
                <a:close/>
                <a:moveTo>
                  <a:pt x="20925" y="15795"/>
                </a:moveTo>
                <a:cubicBezTo>
                  <a:pt x="675" y="15795"/>
                  <a:pt x="675" y="15795"/>
                  <a:pt x="675" y="15795"/>
                </a:cubicBezTo>
                <a:cubicBezTo>
                  <a:pt x="675" y="2160"/>
                  <a:pt x="675" y="2160"/>
                  <a:pt x="675" y="2160"/>
                </a:cubicBezTo>
                <a:cubicBezTo>
                  <a:pt x="20925" y="2160"/>
                  <a:pt x="20925" y="2160"/>
                  <a:pt x="20925" y="2160"/>
                </a:cubicBezTo>
                <a:lnTo>
                  <a:pt x="20925" y="15795"/>
                </a:lnTo>
                <a:close/>
                <a:moveTo>
                  <a:pt x="2835" y="6885"/>
                </a:moveTo>
                <a:cubicBezTo>
                  <a:pt x="3105" y="6885"/>
                  <a:pt x="3240" y="6615"/>
                  <a:pt x="3240" y="6480"/>
                </a:cubicBezTo>
                <a:cubicBezTo>
                  <a:pt x="3240" y="4995"/>
                  <a:pt x="3240" y="4995"/>
                  <a:pt x="3240" y="4995"/>
                </a:cubicBezTo>
                <a:cubicBezTo>
                  <a:pt x="3240" y="4860"/>
                  <a:pt x="3105" y="4725"/>
                  <a:pt x="2835" y="4725"/>
                </a:cubicBezTo>
                <a:cubicBezTo>
                  <a:pt x="2700" y="4725"/>
                  <a:pt x="2565" y="4860"/>
                  <a:pt x="2565" y="4995"/>
                </a:cubicBezTo>
                <a:cubicBezTo>
                  <a:pt x="2565" y="6480"/>
                  <a:pt x="2565" y="6480"/>
                  <a:pt x="2565" y="6480"/>
                </a:cubicBezTo>
                <a:cubicBezTo>
                  <a:pt x="2565" y="6615"/>
                  <a:pt x="2700" y="6885"/>
                  <a:pt x="2835" y="6885"/>
                </a:cubicBezTo>
                <a:close/>
                <a:moveTo>
                  <a:pt x="3915" y="6885"/>
                </a:moveTo>
                <a:cubicBezTo>
                  <a:pt x="4185" y="6885"/>
                  <a:pt x="4320" y="6615"/>
                  <a:pt x="4320" y="6480"/>
                </a:cubicBezTo>
                <a:cubicBezTo>
                  <a:pt x="4320" y="4995"/>
                  <a:pt x="4320" y="4995"/>
                  <a:pt x="4320" y="4995"/>
                </a:cubicBezTo>
                <a:cubicBezTo>
                  <a:pt x="4320" y="4860"/>
                  <a:pt x="4185" y="4725"/>
                  <a:pt x="3915" y="4725"/>
                </a:cubicBezTo>
                <a:cubicBezTo>
                  <a:pt x="3780" y="4725"/>
                  <a:pt x="3645" y="4860"/>
                  <a:pt x="3645" y="4995"/>
                </a:cubicBezTo>
                <a:cubicBezTo>
                  <a:pt x="3645" y="6480"/>
                  <a:pt x="3645" y="6480"/>
                  <a:pt x="3645" y="6480"/>
                </a:cubicBezTo>
                <a:cubicBezTo>
                  <a:pt x="3645" y="6615"/>
                  <a:pt x="3780" y="6885"/>
                  <a:pt x="3915" y="6885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87" name="Freeform 1137"/>
          <p:cNvSpPr/>
          <p:nvPr/>
        </p:nvSpPr>
        <p:spPr>
          <a:xfrm>
            <a:off x="8492936" y="5461351"/>
            <a:ext cx="547689" cy="5318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1823"/>
                </a:moveTo>
                <a:cubicBezTo>
                  <a:pt x="17010" y="1823"/>
                  <a:pt x="17010" y="1823"/>
                  <a:pt x="17010" y="1823"/>
                </a:cubicBezTo>
                <a:cubicBezTo>
                  <a:pt x="13905" y="0"/>
                  <a:pt x="13905" y="0"/>
                  <a:pt x="13905" y="0"/>
                </a:cubicBezTo>
                <a:cubicBezTo>
                  <a:pt x="13770" y="0"/>
                  <a:pt x="13635" y="0"/>
                  <a:pt x="13500" y="0"/>
                </a:cubicBezTo>
                <a:cubicBezTo>
                  <a:pt x="13365" y="140"/>
                  <a:pt x="13365" y="281"/>
                  <a:pt x="13365" y="421"/>
                </a:cubicBezTo>
                <a:cubicBezTo>
                  <a:pt x="13365" y="701"/>
                  <a:pt x="13365" y="701"/>
                  <a:pt x="13365" y="701"/>
                </a:cubicBezTo>
                <a:cubicBezTo>
                  <a:pt x="10395" y="701"/>
                  <a:pt x="10395" y="701"/>
                  <a:pt x="10395" y="701"/>
                </a:cubicBezTo>
                <a:cubicBezTo>
                  <a:pt x="10395" y="1823"/>
                  <a:pt x="10395" y="1823"/>
                  <a:pt x="10395" y="1823"/>
                </a:cubicBezTo>
                <a:cubicBezTo>
                  <a:pt x="675" y="1823"/>
                  <a:pt x="675" y="1823"/>
                  <a:pt x="675" y="1823"/>
                </a:cubicBezTo>
                <a:cubicBezTo>
                  <a:pt x="270" y="1823"/>
                  <a:pt x="0" y="2244"/>
                  <a:pt x="0" y="2665"/>
                </a:cubicBezTo>
                <a:cubicBezTo>
                  <a:pt x="0" y="19075"/>
                  <a:pt x="0" y="19075"/>
                  <a:pt x="0" y="19075"/>
                </a:cubicBezTo>
                <a:cubicBezTo>
                  <a:pt x="0" y="19496"/>
                  <a:pt x="270" y="19777"/>
                  <a:pt x="675" y="19777"/>
                </a:cubicBezTo>
                <a:cubicBezTo>
                  <a:pt x="675" y="19777"/>
                  <a:pt x="675" y="19777"/>
                  <a:pt x="675" y="19777"/>
                </a:cubicBezTo>
                <a:cubicBezTo>
                  <a:pt x="675" y="21319"/>
                  <a:pt x="675" y="21319"/>
                  <a:pt x="675" y="21319"/>
                </a:cubicBezTo>
                <a:cubicBezTo>
                  <a:pt x="4320" y="21319"/>
                  <a:pt x="4320" y="21319"/>
                  <a:pt x="4320" y="21319"/>
                </a:cubicBezTo>
                <a:cubicBezTo>
                  <a:pt x="4320" y="19777"/>
                  <a:pt x="4320" y="19777"/>
                  <a:pt x="4320" y="19777"/>
                </a:cubicBezTo>
                <a:cubicBezTo>
                  <a:pt x="10395" y="19777"/>
                  <a:pt x="10395" y="19777"/>
                  <a:pt x="10395" y="19777"/>
                </a:cubicBezTo>
                <a:cubicBezTo>
                  <a:pt x="10395" y="20899"/>
                  <a:pt x="10395" y="20899"/>
                  <a:pt x="10395" y="20899"/>
                </a:cubicBezTo>
                <a:cubicBezTo>
                  <a:pt x="13365" y="20899"/>
                  <a:pt x="13365" y="20899"/>
                  <a:pt x="13365" y="20899"/>
                </a:cubicBezTo>
                <a:cubicBezTo>
                  <a:pt x="13365" y="21179"/>
                  <a:pt x="13365" y="21179"/>
                  <a:pt x="13365" y="21179"/>
                </a:cubicBezTo>
                <a:cubicBezTo>
                  <a:pt x="13365" y="21319"/>
                  <a:pt x="13365" y="21460"/>
                  <a:pt x="13500" y="21600"/>
                </a:cubicBezTo>
                <a:cubicBezTo>
                  <a:pt x="13635" y="21600"/>
                  <a:pt x="13635" y="21600"/>
                  <a:pt x="13770" y="21600"/>
                </a:cubicBezTo>
                <a:cubicBezTo>
                  <a:pt x="13770" y="21600"/>
                  <a:pt x="13905" y="21600"/>
                  <a:pt x="13905" y="21600"/>
                </a:cubicBezTo>
                <a:cubicBezTo>
                  <a:pt x="16875" y="19777"/>
                  <a:pt x="16875" y="19777"/>
                  <a:pt x="16875" y="19777"/>
                </a:cubicBezTo>
                <a:cubicBezTo>
                  <a:pt x="17280" y="19777"/>
                  <a:pt x="17280" y="19777"/>
                  <a:pt x="17280" y="19777"/>
                </a:cubicBezTo>
                <a:cubicBezTo>
                  <a:pt x="17280" y="21319"/>
                  <a:pt x="17280" y="21319"/>
                  <a:pt x="17280" y="21319"/>
                </a:cubicBezTo>
                <a:cubicBezTo>
                  <a:pt x="20925" y="21319"/>
                  <a:pt x="20925" y="21319"/>
                  <a:pt x="20925" y="21319"/>
                </a:cubicBezTo>
                <a:cubicBezTo>
                  <a:pt x="20925" y="19777"/>
                  <a:pt x="20925" y="19777"/>
                  <a:pt x="20925" y="19777"/>
                </a:cubicBezTo>
                <a:cubicBezTo>
                  <a:pt x="20925" y="19777"/>
                  <a:pt x="20925" y="19777"/>
                  <a:pt x="20925" y="19777"/>
                </a:cubicBezTo>
                <a:cubicBezTo>
                  <a:pt x="21330" y="19777"/>
                  <a:pt x="21600" y="19496"/>
                  <a:pt x="21600" y="19075"/>
                </a:cubicBezTo>
                <a:cubicBezTo>
                  <a:pt x="21600" y="2665"/>
                  <a:pt x="21600" y="2665"/>
                  <a:pt x="21600" y="2665"/>
                </a:cubicBezTo>
                <a:cubicBezTo>
                  <a:pt x="21600" y="2244"/>
                  <a:pt x="21330" y="1823"/>
                  <a:pt x="20925" y="1823"/>
                </a:cubicBezTo>
                <a:close/>
                <a:moveTo>
                  <a:pt x="3645" y="20618"/>
                </a:moveTo>
                <a:cubicBezTo>
                  <a:pt x="1485" y="20618"/>
                  <a:pt x="1485" y="20618"/>
                  <a:pt x="1485" y="20618"/>
                </a:cubicBezTo>
                <a:cubicBezTo>
                  <a:pt x="1485" y="19777"/>
                  <a:pt x="1485" y="19777"/>
                  <a:pt x="1485" y="19777"/>
                </a:cubicBezTo>
                <a:cubicBezTo>
                  <a:pt x="3645" y="19777"/>
                  <a:pt x="3645" y="19777"/>
                  <a:pt x="3645" y="19777"/>
                </a:cubicBezTo>
                <a:lnTo>
                  <a:pt x="3645" y="20618"/>
                </a:lnTo>
                <a:close/>
                <a:moveTo>
                  <a:pt x="4320" y="19075"/>
                </a:moveTo>
                <a:cubicBezTo>
                  <a:pt x="4320" y="19075"/>
                  <a:pt x="4320" y="19075"/>
                  <a:pt x="4320" y="19075"/>
                </a:cubicBezTo>
                <a:cubicBezTo>
                  <a:pt x="675" y="19075"/>
                  <a:pt x="675" y="19075"/>
                  <a:pt x="675" y="19075"/>
                </a:cubicBezTo>
                <a:cubicBezTo>
                  <a:pt x="675" y="19075"/>
                  <a:pt x="675" y="19075"/>
                  <a:pt x="675" y="19075"/>
                </a:cubicBezTo>
                <a:cubicBezTo>
                  <a:pt x="675" y="2665"/>
                  <a:pt x="675" y="2665"/>
                  <a:pt x="675" y="2665"/>
                </a:cubicBezTo>
                <a:cubicBezTo>
                  <a:pt x="10395" y="2665"/>
                  <a:pt x="10395" y="2665"/>
                  <a:pt x="10395" y="2665"/>
                </a:cubicBezTo>
                <a:cubicBezTo>
                  <a:pt x="10395" y="3366"/>
                  <a:pt x="10395" y="3366"/>
                  <a:pt x="10395" y="3366"/>
                </a:cubicBezTo>
                <a:cubicBezTo>
                  <a:pt x="2295" y="3366"/>
                  <a:pt x="2295" y="3366"/>
                  <a:pt x="2295" y="3366"/>
                </a:cubicBezTo>
                <a:cubicBezTo>
                  <a:pt x="1755" y="3366"/>
                  <a:pt x="1485" y="3787"/>
                  <a:pt x="1485" y="4208"/>
                </a:cubicBezTo>
                <a:cubicBezTo>
                  <a:pt x="1485" y="17392"/>
                  <a:pt x="1485" y="17392"/>
                  <a:pt x="1485" y="17392"/>
                </a:cubicBezTo>
                <a:cubicBezTo>
                  <a:pt x="1485" y="17673"/>
                  <a:pt x="1485" y="17953"/>
                  <a:pt x="1755" y="18094"/>
                </a:cubicBezTo>
                <a:cubicBezTo>
                  <a:pt x="1620" y="18374"/>
                  <a:pt x="1620" y="18374"/>
                  <a:pt x="1620" y="18374"/>
                </a:cubicBezTo>
                <a:cubicBezTo>
                  <a:pt x="2295" y="18374"/>
                  <a:pt x="2295" y="18374"/>
                  <a:pt x="2295" y="18374"/>
                </a:cubicBezTo>
                <a:cubicBezTo>
                  <a:pt x="7020" y="18374"/>
                  <a:pt x="7020" y="18374"/>
                  <a:pt x="7020" y="18374"/>
                </a:cubicBezTo>
                <a:cubicBezTo>
                  <a:pt x="8505" y="18374"/>
                  <a:pt x="8505" y="18374"/>
                  <a:pt x="8505" y="18374"/>
                </a:cubicBezTo>
                <a:cubicBezTo>
                  <a:pt x="10395" y="18374"/>
                  <a:pt x="10395" y="18374"/>
                  <a:pt x="10395" y="18374"/>
                </a:cubicBezTo>
                <a:cubicBezTo>
                  <a:pt x="10395" y="19075"/>
                  <a:pt x="10395" y="19075"/>
                  <a:pt x="10395" y="19075"/>
                </a:cubicBezTo>
                <a:lnTo>
                  <a:pt x="4320" y="19075"/>
                </a:lnTo>
                <a:close/>
                <a:moveTo>
                  <a:pt x="10395" y="7434"/>
                </a:moveTo>
                <a:cubicBezTo>
                  <a:pt x="7695" y="7434"/>
                  <a:pt x="7695" y="7434"/>
                  <a:pt x="7695" y="7434"/>
                </a:cubicBezTo>
                <a:cubicBezTo>
                  <a:pt x="6210" y="10800"/>
                  <a:pt x="6210" y="10800"/>
                  <a:pt x="6210" y="10800"/>
                </a:cubicBezTo>
                <a:cubicBezTo>
                  <a:pt x="5535" y="10800"/>
                  <a:pt x="5535" y="10800"/>
                  <a:pt x="5535" y="10800"/>
                </a:cubicBezTo>
                <a:cubicBezTo>
                  <a:pt x="4050" y="14166"/>
                  <a:pt x="4050" y="14166"/>
                  <a:pt x="4050" y="14166"/>
                </a:cubicBezTo>
                <a:cubicBezTo>
                  <a:pt x="3375" y="14166"/>
                  <a:pt x="3375" y="14166"/>
                  <a:pt x="3375" y="14166"/>
                </a:cubicBezTo>
                <a:cubicBezTo>
                  <a:pt x="2160" y="16971"/>
                  <a:pt x="2160" y="16971"/>
                  <a:pt x="2160" y="16971"/>
                </a:cubicBezTo>
                <a:cubicBezTo>
                  <a:pt x="2160" y="4208"/>
                  <a:pt x="2160" y="4208"/>
                  <a:pt x="2160" y="4208"/>
                </a:cubicBezTo>
                <a:cubicBezTo>
                  <a:pt x="2160" y="4208"/>
                  <a:pt x="2160" y="4068"/>
                  <a:pt x="2295" y="4068"/>
                </a:cubicBezTo>
                <a:cubicBezTo>
                  <a:pt x="10395" y="4068"/>
                  <a:pt x="10395" y="4068"/>
                  <a:pt x="10395" y="4068"/>
                </a:cubicBezTo>
                <a:lnTo>
                  <a:pt x="10395" y="7434"/>
                </a:lnTo>
                <a:close/>
                <a:moveTo>
                  <a:pt x="3780" y="15008"/>
                </a:moveTo>
                <a:cubicBezTo>
                  <a:pt x="6210" y="15008"/>
                  <a:pt x="6210" y="15008"/>
                  <a:pt x="6210" y="15008"/>
                </a:cubicBezTo>
                <a:cubicBezTo>
                  <a:pt x="7290" y="17532"/>
                  <a:pt x="7290" y="17532"/>
                  <a:pt x="7290" y="17532"/>
                </a:cubicBezTo>
                <a:cubicBezTo>
                  <a:pt x="7290" y="17532"/>
                  <a:pt x="7290" y="17532"/>
                  <a:pt x="7290" y="17532"/>
                </a:cubicBezTo>
                <a:cubicBezTo>
                  <a:pt x="2700" y="17532"/>
                  <a:pt x="2700" y="17532"/>
                  <a:pt x="2700" y="17532"/>
                </a:cubicBezTo>
                <a:lnTo>
                  <a:pt x="3780" y="15008"/>
                </a:lnTo>
                <a:close/>
                <a:moveTo>
                  <a:pt x="5940" y="11642"/>
                </a:moveTo>
                <a:cubicBezTo>
                  <a:pt x="8370" y="11642"/>
                  <a:pt x="8370" y="11642"/>
                  <a:pt x="8370" y="11642"/>
                </a:cubicBezTo>
                <a:cubicBezTo>
                  <a:pt x="9585" y="14166"/>
                  <a:pt x="9585" y="14166"/>
                  <a:pt x="9585" y="14166"/>
                </a:cubicBezTo>
                <a:cubicBezTo>
                  <a:pt x="8775" y="14166"/>
                  <a:pt x="8775" y="14166"/>
                  <a:pt x="8775" y="14166"/>
                </a:cubicBezTo>
                <a:cubicBezTo>
                  <a:pt x="6750" y="14166"/>
                  <a:pt x="6750" y="14166"/>
                  <a:pt x="6750" y="14166"/>
                </a:cubicBezTo>
                <a:cubicBezTo>
                  <a:pt x="4860" y="14166"/>
                  <a:pt x="4860" y="14166"/>
                  <a:pt x="4860" y="14166"/>
                </a:cubicBezTo>
                <a:lnTo>
                  <a:pt x="5940" y="11642"/>
                </a:lnTo>
                <a:close/>
                <a:moveTo>
                  <a:pt x="8505" y="15008"/>
                </a:moveTo>
                <a:cubicBezTo>
                  <a:pt x="7695" y="16551"/>
                  <a:pt x="7695" y="16551"/>
                  <a:pt x="7695" y="16551"/>
                </a:cubicBezTo>
                <a:cubicBezTo>
                  <a:pt x="7020" y="15008"/>
                  <a:pt x="7020" y="15008"/>
                  <a:pt x="7020" y="15008"/>
                </a:cubicBezTo>
                <a:cubicBezTo>
                  <a:pt x="8505" y="15008"/>
                  <a:pt x="8505" y="15008"/>
                  <a:pt x="8505" y="15008"/>
                </a:cubicBezTo>
                <a:close/>
                <a:moveTo>
                  <a:pt x="8100" y="17532"/>
                </a:moveTo>
                <a:cubicBezTo>
                  <a:pt x="9180" y="15008"/>
                  <a:pt x="9180" y="15008"/>
                  <a:pt x="9180" y="15008"/>
                </a:cubicBezTo>
                <a:cubicBezTo>
                  <a:pt x="10395" y="15008"/>
                  <a:pt x="10395" y="15008"/>
                  <a:pt x="10395" y="15008"/>
                </a:cubicBezTo>
                <a:cubicBezTo>
                  <a:pt x="10395" y="17532"/>
                  <a:pt x="10395" y="17532"/>
                  <a:pt x="10395" y="17532"/>
                </a:cubicBezTo>
                <a:cubicBezTo>
                  <a:pt x="8100" y="17532"/>
                  <a:pt x="8100" y="17532"/>
                  <a:pt x="8100" y="17532"/>
                </a:cubicBezTo>
                <a:close/>
                <a:moveTo>
                  <a:pt x="10260" y="14166"/>
                </a:moveTo>
                <a:cubicBezTo>
                  <a:pt x="9180" y="11642"/>
                  <a:pt x="9180" y="11642"/>
                  <a:pt x="9180" y="11642"/>
                </a:cubicBezTo>
                <a:cubicBezTo>
                  <a:pt x="10395" y="11642"/>
                  <a:pt x="10395" y="11642"/>
                  <a:pt x="10395" y="11642"/>
                </a:cubicBezTo>
                <a:cubicBezTo>
                  <a:pt x="10395" y="14166"/>
                  <a:pt x="10395" y="14166"/>
                  <a:pt x="10395" y="14166"/>
                </a:cubicBezTo>
                <a:lnTo>
                  <a:pt x="10260" y="14166"/>
                </a:lnTo>
                <a:close/>
                <a:moveTo>
                  <a:pt x="10395" y="10800"/>
                </a:moveTo>
                <a:cubicBezTo>
                  <a:pt x="8910" y="10800"/>
                  <a:pt x="8910" y="10800"/>
                  <a:pt x="8910" y="10800"/>
                </a:cubicBezTo>
                <a:cubicBezTo>
                  <a:pt x="7020" y="10800"/>
                  <a:pt x="7020" y="10800"/>
                  <a:pt x="7020" y="10800"/>
                </a:cubicBezTo>
                <a:cubicBezTo>
                  <a:pt x="8100" y="8275"/>
                  <a:pt x="8100" y="8275"/>
                  <a:pt x="8100" y="8275"/>
                </a:cubicBezTo>
                <a:cubicBezTo>
                  <a:pt x="10395" y="8275"/>
                  <a:pt x="10395" y="8275"/>
                  <a:pt x="10395" y="8275"/>
                </a:cubicBezTo>
                <a:lnTo>
                  <a:pt x="10395" y="10800"/>
                </a:lnTo>
                <a:close/>
                <a:moveTo>
                  <a:pt x="11205" y="20197"/>
                </a:moveTo>
                <a:cubicBezTo>
                  <a:pt x="11205" y="19777"/>
                  <a:pt x="11205" y="19777"/>
                  <a:pt x="11205" y="19777"/>
                </a:cubicBezTo>
                <a:cubicBezTo>
                  <a:pt x="11205" y="18374"/>
                  <a:pt x="11205" y="18374"/>
                  <a:pt x="11205" y="18374"/>
                </a:cubicBezTo>
                <a:cubicBezTo>
                  <a:pt x="11205" y="14166"/>
                  <a:pt x="11205" y="14166"/>
                  <a:pt x="11205" y="14166"/>
                </a:cubicBezTo>
                <a:cubicBezTo>
                  <a:pt x="11205" y="11642"/>
                  <a:pt x="11205" y="11642"/>
                  <a:pt x="11205" y="11642"/>
                </a:cubicBezTo>
                <a:cubicBezTo>
                  <a:pt x="11205" y="7434"/>
                  <a:pt x="11205" y="7434"/>
                  <a:pt x="11205" y="7434"/>
                </a:cubicBezTo>
                <a:cubicBezTo>
                  <a:pt x="11205" y="3366"/>
                  <a:pt x="11205" y="3366"/>
                  <a:pt x="11205" y="3366"/>
                </a:cubicBezTo>
                <a:cubicBezTo>
                  <a:pt x="11205" y="1823"/>
                  <a:pt x="11205" y="1823"/>
                  <a:pt x="11205" y="1823"/>
                </a:cubicBezTo>
                <a:cubicBezTo>
                  <a:pt x="11205" y="1543"/>
                  <a:pt x="11205" y="1543"/>
                  <a:pt x="11205" y="1543"/>
                </a:cubicBezTo>
                <a:cubicBezTo>
                  <a:pt x="13365" y="1543"/>
                  <a:pt x="13365" y="1543"/>
                  <a:pt x="13365" y="1543"/>
                </a:cubicBezTo>
                <a:cubicBezTo>
                  <a:pt x="13365" y="20197"/>
                  <a:pt x="13365" y="20197"/>
                  <a:pt x="13365" y="20197"/>
                </a:cubicBezTo>
                <a:lnTo>
                  <a:pt x="11205" y="20197"/>
                </a:lnTo>
                <a:close/>
                <a:moveTo>
                  <a:pt x="14040" y="982"/>
                </a:moveTo>
                <a:cubicBezTo>
                  <a:pt x="15525" y="1823"/>
                  <a:pt x="15525" y="1823"/>
                  <a:pt x="15525" y="1823"/>
                </a:cubicBezTo>
                <a:cubicBezTo>
                  <a:pt x="15525" y="1823"/>
                  <a:pt x="15525" y="1823"/>
                  <a:pt x="15525" y="1823"/>
                </a:cubicBezTo>
                <a:cubicBezTo>
                  <a:pt x="19035" y="3927"/>
                  <a:pt x="19035" y="3927"/>
                  <a:pt x="19035" y="3927"/>
                </a:cubicBezTo>
                <a:cubicBezTo>
                  <a:pt x="19035" y="5190"/>
                  <a:pt x="19035" y="5190"/>
                  <a:pt x="19035" y="5190"/>
                </a:cubicBezTo>
                <a:cubicBezTo>
                  <a:pt x="18900" y="5190"/>
                  <a:pt x="18765" y="5470"/>
                  <a:pt x="18765" y="5610"/>
                </a:cubicBezTo>
                <a:cubicBezTo>
                  <a:pt x="18765" y="5751"/>
                  <a:pt x="18900" y="6031"/>
                  <a:pt x="19035" y="6031"/>
                </a:cubicBezTo>
                <a:cubicBezTo>
                  <a:pt x="19035" y="6312"/>
                  <a:pt x="19035" y="6312"/>
                  <a:pt x="19035" y="6312"/>
                </a:cubicBezTo>
                <a:cubicBezTo>
                  <a:pt x="18900" y="6312"/>
                  <a:pt x="18765" y="6592"/>
                  <a:pt x="18765" y="6732"/>
                </a:cubicBezTo>
                <a:cubicBezTo>
                  <a:pt x="18765" y="6873"/>
                  <a:pt x="18900" y="7153"/>
                  <a:pt x="19035" y="7153"/>
                </a:cubicBezTo>
                <a:cubicBezTo>
                  <a:pt x="19035" y="14587"/>
                  <a:pt x="19035" y="14587"/>
                  <a:pt x="19035" y="14587"/>
                </a:cubicBezTo>
                <a:cubicBezTo>
                  <a:pt x="18900" y="14587"/>
                  <a:pt x="18765" y="14727"/>
                  <a:pt x="18765" y="15008"/>
                </a:cubicBezTo>
                <a:cubicBezTo>
                  <a:pt x="18765" y="15148"/>
                  <a:pt x="18900" y="15288"/>
                  <a:pt x="19035" y="15288"/>
                </a:cubicBezTo>
                <a:cubicBezTo>
                  <a:pt x="19035" y="15709"/>
                  <a:pt x="19035" y="15709"/>
                  <a:pt x="19035" y="15709"/>
                </a:cubicBezTo>
                <a:cubicBezTo>
                  <a:pt x="18900" y="15709"/>
                  <a:pt x="18765" y="15849"/>
                  <a:pt x="18765" y="16130"/>
                </a:cubicBezTo>
                <a:cubicBezTo>
                  <a:pt x="18765" y="16270"/>
                  <a:pt x="18900" y="16410"/>
                  <a:pt x="19035" y="16410"/>
                </a:cubicBezTo>
                <a:cubicBezTo>
                  <a:pt x="19035" y="17673"/>
                  <a:pt x="19035" y="17673"/>
                  <a:pt x="19035" y="17673"/>
                </a:cubicBezTo>
                <a:cubicBezTo>
                  <a:pt x="14040" y="20618"/>
                  <a:pt x="14040" y="20618"/>
                  <a:pt x="14040" y="20618"/>
                </a:cubicBezTo>
                <a:lnTo>
                  <a:pt x="14040" y="982"/>
                </a:lnTo>
                <a:close/>
                <a:moveTo>
                  <a:pt x="20115" y="20618"/>
                </a:moveTo>
                <a:cubicBezTo>
                  <a:pt x="17955" y="20618"/>
                  <a:pt x="17955" y="20618"/>
                  <a:pt x="17955" y="20618"/>
                </a:cubicBezTo>
                <a:cubicBezTo>
                  <a:pt x="17955" y="19777"/>
                  <a:pt x="17955" y="19777"/>
                  <a:pt x="17955" y="19777"/>
                </a:cubicBezTo>
                <a:cubicBezTo>
                  <a:pt x="20115" y="19777"/>
                  <a:pt x="20115" y="19777"/>
                  <a:pt x="20115" y="19777"/>
                </a:cubicBezTo>
                <a:lnTo>
                  <a:pt x="20115" y="20618"/>
                </a:lnTo>
                <a:close/>
                <a:moveTo>
                  <a:pt x="20925" y="19075"/>
                </a:moveTo>
                <a:cubicBezTo>
                  <a:pt x="18225" y="19075"/>
                  <a:pt x="18225" y="19075"/>
                  <a:pt x="18225" y="19075"/>
                </a:cubicBezTo>
                <a:cubicBezTo>
                  <a:pt x="19845" y="18234"/>
                  <a:pt x="19845" y="18234"/>
                  <a:pt x="19845" y="18234"/>
                </a:cubicBezTo>
                <a:cubicBezTo>
                  <a:pt x="19845" y="18094"/>
                  <a:pt x="19845" y="18094"/>
                  <a:pt x="19845" y="18094"/>
                </a:cubicBezTo>
                <a:cubicBezTo>
                  <a:pt x="19845" y="16410"/>
                  <a:pt x="19845" y="16410"/>
                  <a:pt x="19845" y="16410"/>
                </a:cubicBezTo>
                <a:cubicBezTo>
                  <a:pt x="20115" y="16410"/>
                  <a:pt x="20115" y="16410"/>
                  <a:pt x="20115" y="16410"/>
                </a:cubicBezTo>
                <a:cubicBezTo>
                  <a:pt x="20385" y="16410"/>
                  <a:pt x="20520" y="16270"/>
                  <a:pt x="20520" y="16130"/>
                </a:cubicBezTo>
                <a:cubicBezTo>
                  <a:pt x="20520" y="15849"/>
                  <a:pt x="20385" y="15709"/>
                  <a:pt x="20115" y="15709"/>
                </a:cubicBezTo>
                <a:cubicBezTo>
                  <a:pt x="19845" y="15709"/>
                  <a:pt x="19845" y="15709"/>
                  <a:pt x="19845" y="15709"/>
                </a:cubicBezTo>
                <a:cubicBezTo>
                  <a:pt x="19845" y="15288"/>
                  <a:pt x="19845" y="15288"/>
                  <a:pt x="19845" y="15288"/>
                </a:cubicBezTo>
                <a:cubicBezTo>
                  <a:pt x="20115" y="15288"/>
                  <a:pt x="20115" y="15288"/>
                  <a:pt x="20115" y="15288"/>
                </a:cubicBezTo>
                <a:cubicBezTo>
                  <a:pt x="20385" y="15288"/>
                  <a:pt x="20520" y="15148"/>
                  <a:pt x="20520" y="15008"/>
                </a:cubicBezTo>
                <a:cubicBezTo>
                  <a:pt x="20520" y="14727"/>
                  <a:pt x="20385" y="14587"/>
                  <a:pt x="20115" y="14587"/>
                </a:cubicBezTo>
                <a:cubicBezTo>
                  <a:pt x="19845" y="14587"/>
                  <a:pt x="19845" y="14587"/>
                  <a:pt x="19845" y="14587"/>
                </a:cubicBezTo>
                <a:cubicBezTo>
                  <a:pt x="19845" y="7153"/>
                  <a:pt x="19845" y="7153"/>
                  <a:pt x="19845" y="7153"/>
                </a:cubicBezTo>
                <a:cubicBezTo>
                  <a:pt x="20115" y="7153"/>
                  <a:pt x="20115" y="7153"/>
                  <a:pt x="20115" y="7153"/>
                </a:cubicBezTo>
                <a:cubicBezTo>
                  <a:pt x="20385" y="7153"/>
                  <a:pt x="20520" y="6873"/>
                  <a:pt x="20520" y="6732"/>
                </a:cubicBezTo>
                <a:cubicBezTo>
                  <a:pt x="20520" y="6592"/>
                  <a:pt x="20385" y="6312"/>
                  <a:pt x="20115" y="6312"/>
                </a:cubicBezTo>
                <a:cubicBezTo>
                  <a:pt x="19845" y="6312"/>
                  <a:pt x="19845" y="6312"/>
                  <a:pt x="19845" y="6312"/>
                </a:cubicBezTo>
                <a:cubicBezTo>
                  <a:pt x="19845" y="6031"/>
                  <a:pt x="19845" y="6031"/>
                  <a:pt x="19845" y="6031"/>
                </a:cubicBezTo>
                <a:cubicBezTo>
                  <a:pt x="20115" y="6031"/>
                  <a:pt x="20115" y="6031"/>
                  <a:pt x="20115" y="6031"/>
                </a:cubicBezTo>
                <a:cubicBezTo>
                  <a:pt x="20385" y="6031"/>
                  <a:pt x="20520" y="5751"/>
                  <a:pt x="20520" y="5610"/>
                </a:cubicBezTo>
                <a:cubicBezTo>
                  <a:pt x="20520" y="5470"/>
                  <a:pt x="20385" y="5190"/>
                  <a:pt x="20115" y="5190"/>
                </a:cubicBezTo>
                <a:cubicBezTo>
                  <a:pt x="19845" y="5190"/>
                  <a:pt x="19845" y="5190"/>
                  <a:pt x="19845" y="5190"/>
                </a:cubicBezTo>
                <a:cubicBezTo>
                  <a:pt x="19845" y="3506"/>
                  <a:pt x="19845" y="3506"/>
                  <a:pt x="19845" y="3506"/>
                </a:cubicBezTo>
                <a:cubicBezTo>
                  <a:pt x="19845" y="3506"/>
                  <a:pt x="19845" y="3506"/>
                  <a:pt x="19845" y="3506"/>
                </a:cubicBezTo>
                <a:cubicBezTo>
                  <a:pt x="18360" y="2665"/>
                  <a:pt x="18360" y="2665"/>
                  <a:pt x="18360" y="2665"/>
                </a:cubicBezTo>
                <a:cubicBezTo>
                  <a:pt x="20925" y="2665"/>
                  <a:pt x="20925" y="2665"/>
                  <a:pt x="20925" y="2665"/>
                </a:cubicBezTo>
                <a:cubicBezTo>
                  <a:pt x="20925" y="19075"/>
                  <a:pt x="20925" y="19075"/>
                  <a:pt x="20925" y="19075"/>
                </a:cubicBezTo>
                <a:close/>
                <a:moveTo>
                  <a:pt x="12285" y="1823"/>
                </a:moveTo>
                <a:cubicBezTo>
                  <a:pt x="12420" y="1823"/>
                  <a:pt x="12555" y="1964"/>
                  <a:pt x="12555" y="2244"/>
                </a:cubicBezTo>
                <a:cubicBezTo>
                  <a:pt x="12555" y="2384"/>
                  <a:pt x="12420" y="2525"/>
                  <a:pt x="12285" y="2525"/>
                </a:cubicBezTo>
                <a:cubicBezTo>
                  <a:pt x="12015" y="2525"/>
                  <a:pt x="11880" y="2384"/>
                  <a:pt x="11880" y="2244"/>
                </a:cubicBezTo>
                <a:cubicBezTo>
                  <a:pt x="11880" y="1964"/>
                  <a:pt x="12015" y="1823"/>
                  <a:pt x="12285" y="1823"/>
                </a:cubicBezTo>
                <a:close/>
                <a:moveTo>
                  <a:pt x="12285" y="4068"/>
                </a:moveTo>
                <a:cubicBezTo>
                  <a:pt x="12420" y="4068"/>
                  <a:pt x="12555" y="4208"/>
                  <a:pt x="12555" y="4488"/>
                </a:cubicBezTo>
                <a:cubicBezTo>
                  <a:pt x="12555" y="4629"/>
                  <a:pt x="12420" y="4769"/>
                  <a:pt x="12285" y="4769"/>
                </a:cubicBezTo>
                <a:cubicBezTo>
                  <a:pt x="12015" y="4769"/>
                  <a:pt x="11880" y="4629"/>
                  <a:pt x="11880" y="4488"/>
                </a:cubicBezTo>
                <a:cubicBezTo>
                  <a:pt x="11880" y="4208"/>
                  <a:pt x="12015" y="4068"/>
                  <a:pt x="12285" y="4068"/>
                </a:cubicBezTo>
                <a:close/>
                <a:moveTo>
                  <a:pt x="12285" y="16831"/>
                </a:moveTo>
                <a:cubicBezTo>
                  <a:pt x="12420" y="16831"/>
                  <a:pt x="12555" y="16971"/>
                  <a:pt x="12555" y="17112"/>
                </a:cubicBezTo>
                <a:cubicBezTo>
                  <a:pt x="12555" y="17392"/>
                  <a:pt x="12420" y="17532"/>
                  <a:pt x="12285" y="17532"/>
                </a:cubicBezTo>
                <a:cubicBezTo>
                  <a:pt x="12015" y="17532"/>
                  <a:pt x="11880" y="17392"/>
                  <a:pt x="11880" y="17112"/>
                </a:cubicBezTo>
                <a:cubicBezTo>
                  <a:pt x="11880" y="16971"/>
                  <a:pt x="12015" y="16831"/>
                  <a:pt x="12285" y="16831"/>
                </a:cubicBezTo>
                <a:close/>
                <a:moveTo>
                  <a:pt x="12285" y="14587"/>
                </a:moveTo>
                <a:cubicBezTo>
                  <a:pt x="12420" y="14587"/>
                  <a:pt x="12555" y="14727"/>
                  <a:pt x="12555" y="14868"/>
                </a:cubicBezTo>
                <a:cubicBezTo>
                  <a:pt x="12555" y="15148"/>
                  <a:pt x="12420" y="15288"/>
                  <a:pt x="12285" y="15288"/>
                </a:cubicBezTo>
                <a:cubicBezTo>
                  <a:pt x="12015" y="15288"/>
                  <a:pt x="11880" y="15148"/>
                  <a:pt x="11880" y="14868"/>
                </a:cubicBezTo>
                <a:cubicBezTo>
                  <a:pt x="11880" y="14727"/>
                  <a:pt x="12015" y="14587"/>
                  <a:pt x="12285" y="14587"/>
                </a:cubicBezTo>
                <a:close/>
                <a:moveTo>
                  <a:pt x="12285" y="6312"/>
                </a:moveTo>
                <a:cubicBezTo>
                  <a:pt x="12420" y="6312"/>
                  <a:pt x="12555" y="6452"/>
                  <a:pt x="12555" y="6732"/>
                </a:cubicBezTo>
                <a:cubicBezTo>
                  <a:pt x="12555" y="6873"/>
                  <a:pt x="12420" y="7013"/>
                  <a:pt x="12285" y="7013"/>
                </a:cubicBezTo>
                <a:cubicBezTo>
                  <a:pt x="12015" y="7013"/>
                  <a:pt x="11880" y="6873"/>
                  <a:pt x="11880" y="6732"/>
                </a:cubicBezTo>
                <a:cubicBezTo>
                  <a:pt x="11880" y="6452"/>
                  <a:pt x="12015" y="6312"/>
                  <a:pt x="12285" y="6312"/>
                </a:cubicBezTo>
                <a:close/>
                <a:moveTo>
                  <a:pt x="12285" y="19075"/>
                </a:moveTo>
                <a:cubicBezTo>
                  <a:pt x="12420" y="19075"/>
                  <a:pt x="12555" y="19216"/>
                  <a:pt x="12555" y="19356"/>
                </a:cubicBezTo>
                <a:cubicBezTo>
                  <a:pt x="12555" y="19636"/>
                  <a:pt x="12420" y="19777"/>
                  <a:pt x="12285" y="19777"/>
                </a:cubicBezTo>
                <a:cubicBezTo>
                  <a:pt x="12015" y="19777"/>
                  <a:pt x="11880" y="19636"/>
                  <a:pt x="11880" y="19356"/>
                </a:cubicBezTo>
                <a:cubicBezTo>
                  <a:pt x="11880" y="19216"/>
                  <a:pt x="12015" y="19075"/>
                  <a:pt x="12285" y="19075"/>
                </a:cubicBezTo>
                <a:close/>
                <a:moveTo>
                  <a:pt x="14715" y="12623"/>
                </a:moveTo>
                <a:cubicBezTo>
                  <a:pt x="14580" y="12623"/>
                  <a:pt x="14445" y="12904"/>
                  <a:pt x="14445" y="13044"/>
                </a:cubicBezTo>
                <a:cubicBezTo>
                  <a:pt x="14445" y="13325"/>
                  <a:pt x="14580" y="13465"/>
                  <a:pt x="14715" y="13465"/>
                </a:cubicBezTo>
                <a:cubicBezTo>
                  <a:pt x="15525" y="13465"/>
                  <a:pt x="16200" y="12764"/>
                  <a:pt x="16200" y="11922"/>
                </a:cubicBezTo>
                <a:cubicBezTo>
                  <a:pt x="16200" y="9678"/>
                  <a:pt x="16200" y="9678"/>
                  <a:pt x="16200" y="9678"/>
                </a:cubicBezTo>
                <a:cubicBezTo>
                  <a:pt x="16200" y="8836"/>
                  <a:pt x="15525" y="8135"/>
                  <a:pt x="14715" y="8135"/>
                </a:cubicBezTo>
                <a:cubicBezTo>
                  <a:pt x="14580" y="8135"/>
                  <a:pt x="14445" y="8416"/>
                  <a:pt x="14445" y="8556"/>
                </a:cubicBezTo>
                <a:cubicBezTo>
                  <a:pt x="14445" y="8836"/>
                  <a:pt x="14580" y="8977"/>
                  <a:pt x="14715" y="8977"/>
                </a:cubicBezTo>
                <a:cubicBezTo>
                  <a:pt x="15120" y="8977"/>
                  <a:pt x="15525" y="9257"/>
                  <a:pt x="15525" y="9678"/>
                </a:cubicBezTo>
                <a:cubicBezTo>
                  <a:pt x="15525" y="11922"/>
                  <a:pt x="15525" y="11922"/>
                  <a:pt x="15525" y="11922"/>
                </a:cubicBezTo>
                <a:cubicBezTo>
                  <a:pt x="15525" y="12343"/>
                  <a:pt x="15120" y="12623"/>
                  <a:pt x="14715" y="12623"/>
                </a:cubicBezTo>
                <a:close/>
                <a:moveTo>
                  <a:pt x="14715" y="6732"/>
                </a:moveTo>
                <a:cubicBezTo>
                  <a:pt x="14580" y="6732"/>
                  <a:pt x="14445" y="6873"/>
                  <a:pt x="14445" y="7013"/>
                </a:cubicBezTo>
                <a:cubicBezTo>
                  <a:pt x="14445" y="7294"/>
                  <a:pt x="14580" y="7434"/>
                  <a:pt x="14715" y="7434"/>
                </a:cubicBezTo>
                <a:cubicBezTo>
                  <a:pt x="15930" y="7434"/>
                  <a:pt x="16875" y="8416"/>
                  <a:pt x="16875" y="9678"/>
                </a:cubicBezTo>
                <a:cubicBezTo>
                  <a:pt x="16875" y="11922"/>
                  <a:pt x="16875" y="11922"/>
                  <a:pt x="16875" y="11922"/>
                </a:cubicBezTo>
                <a:cubicBezTo>
                  <a:pt x="16875" y="13184"/>
                  <a:pt x="15930" y="14166"/>
                  <a:pt x="14715" y="14166"/>
                </a:cubicBezTo>
                <a:cubicBezTo>
                  <a:pt x="14580" y="14166"/>
                  <a:pt x="14445" y="14306"/>
                  <a:pt x="14445" y="14587"/>
                </a:cubicBezTo>
                <a:cubicBezTo>
                  <a:pt x="14445" y="14727"/>
                  <a:pt x="14580" y="14868"/>
                  <a:pt x="14715" y="14868"/>
                </a:cubicBezTo>
                <a:cubicBezTo>
                  <a:pt x="16335" y="14868"/>
                  <a:pt x="17685" y="13605"/>
                  <a:pt x="17685" y="11922"/>
                </a:cubicBezTo>
                <a:cubicBezTo>
                  <a:pt x="17685" y="9678"/>
                  <a:pt x="17685" y="9678"/>
                  <a:pt x="17685" y="9678"/>
                </a:cubicBezTo>
                <a:cubicBezTo>
                  <a:pt x="17685" y="7995"/>
                  <a:pt x="16335" y="6732"/>
                  <a:pt x="14715" y="673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759BEE-C8D7-6DEE-E08E-8B2A64A4FE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55" y="132899"/>
            <a:ext cx="1030698" cy="736629"/>
          </a:xfrm>
          <a:prstGeom prst="roundRect">
            <a:avLst/>
          </a:prstGeom>
        </p:spPr>
      </p:pic>
      <p:sp>
        <p:nvSpPr>
          <p:cNvPr id="4" name="TextBox 12">
            <a:extLst>
              <a:ext uri="{FF2B5EF4-FFF2-40B4-BE49-F238E27FC236}">
                <a16:creationId xmlns:a16="http://schemas.microsoft.com/office/drawing/2014/main" id="{3996833A-88D4-577D-33FF-C5F92D06E034}"/>
              </a:ext>
            </a:extLst>
          </p:cNvPr>
          <p:cNvSpPr txBox="1"/>
          <p:nvPr/>
        </p:nvSpPr>
        <p:spPr>
          <a:xfrm>
            <a:off x="6308355" y="2853260"/>
            <a:ext cx="165269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Sharpe Ratio </a:t>
            </a: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E75E4A0B-A57E-4BFE-9595-40BB922E587D}"/>
              </a:ext>
            </a:extLst>
          </p:cNvPr>
          <p:cNvSpPr txBox="1"/>
          <p:nvPr/>
        </p:nvSpPr>
        <p:spPr>
          <a:xfrm>
            <a:off x="6308355" y="3246321"/>
            <a:ext cx="249106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FFFFFF"/>
                </a:solidFill>
              </a:defRPr>
            </a:lvl1pPr>
          </a:lstStyle>
          <a:p>
            <a:r>
              <a:rPr lang="en-US" sz="1600" dirty="0"/>
              <a:t>- reward to volatility ratio</a:t>
            </a:r>
            <a:r>
              <a:rPr dirty="0"/>
              <a:t>.</a:t>
            </a:r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6568851B-69FC-A52C-7795-14093183298E}"/>
              </a:ext>
            </a:extLst>
          </p:cNvPr>
          <p:cNvSpPr txBox="1"/>
          <p:nvPr/>
        </p:nvSpPr>
        <p:spPr>
          <a:xfrm>
            <a:off x="6308355" y="3621832"/>
            <a:ext cx="167994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 err="1"/>
              <a:t>Sortino</a:t>
            </a:r>
            <a:r>
              <a:rPr lang="en-US" dirty="0"/>
              <a:t> Ratio </a:t>
            </a:r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7FB0EDEB-E9DC-82A9-44E1-F818C5294533}"/>
              </a:ext>
            </a:extLst>
          </p:cNvPr>
          <p:cNvSpPr txBox="1"/>
          <p:nvPr/>
        </p:nvSpPr>
        <p:spPr>
          <a:xfrm>
            <a:off x="6308355" y="4054612"/>
            <a:ext cx="3451266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FFFFFF"/>
                </a:solidFill>
              </a:defRPr>
            </a:lvl1pPr>
          </a:lstStyle>
          <a:p>
            <a:r>
              <a:rPr lang="en-US" sz="1600" dirty="0"/>
              <a:t>- reward to downside volatility ratio</a:t>
            </a:r>
            <a:endParaRPr dirty="0"/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9E68D5FB-A40C-DEEE-96AC-5177A54785CC}"/>
              </a:ext>
            </a:extLst>
          </p:cNvPr>
          <p:cNvSpPr txBox="1"/>
          <p:nvPr/>
        </p:nvSpPr>
        <p:spPr>
          <a:xfrm>
            <a:off x="3896243" y="367575"/>
            <a:ext cx="203741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Bollinger Bands </a:t>
            </a: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8E5BE9B6-5EE8-FD5E-B72A-CEAB6BFDB751}"/>
              </a:ext>
            </a:extLst>
          </p:cNvPr>
          <p:cNvSpPr txBox="1"/>
          <p:nvPr/>
        </p:nvSpPr>
        <p:spPr>
          <a:xfrm>
            <a:off x="3896243" y="760636"/>
            <a:ext cx="4086055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FFFFFF"/>
                </a:solidFill>
              </a:defRPr>
            </a:lvl1pPr>
          </a:lstStyle>
          <a:p>
            <a:r>
              <a:rPr lang="en-US" sz="1600" dirty="0"/>
              <a:t>- identify short-term market opportunities</a:t>
            </a:r>
            <a:r>
              <a:rPr dirty="0"/>
              <a:t>.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E049C696-84D9-9402-6B6B-8556D6C229FF}"/>
              </a:ext>
            </a:extLst>
          </p:cNvPr>
          <p:cNvSpPr txBox="1"/>
          <p:nvPr/>
        </p:nvSpPr>
        <p:spPr>
          <a:xfrm>
            <a:off x="3896243" y="1136147"/>
            <a:ext cx="293189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Monte Carol Simulation </a:t>
            </a:r>
          </a:p>
        </p:txBody>
      </p:sp>
      <p:sp>
        <p:nvSpPr>
          <p:cNvPr id="21" name="TextBox 13">
            <a:extLst>
              <a:ext uri="{FF2B5EF4-FFF2-40B4-BE49-F238E27FC236}">
                <a16:creationId xmlns:a16="http://schemas.microsoft.com/office/drawing/2014/main" id="{BBDCCE55-C4C8-6ED0-8836-D0C6BBE4D608}"/>
              </a:ext>
            </a:extLst>
          </p:cNvPr>
          <p:cNvSpPr txBox="1"/>
          <p:nvPr/>
        </p:nvSpPr>
        <p:spPr>
          <a:xfrm>
            <a:off x="3896243" y="1568927"/>
            <a:ext cx="146193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200" b="1">
                <a:solidFill>
                  <a:srgbClr val="FFFFFF"/>
                </a:solidFill>
              </a:defRPr>
            </a:lvl1pPr>
          </a:lstStyle>
          <a:p>
            <a:r>
              <a:rPr lang="en-US" sz="1600" dirty="0"/>
              <a:t>- project return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Text Placeholder 4"/>
          <p:cNvSpPr txBox="1"/>
          <p:nvPr/>
        </p:nvSpPr>
        <p:spPr>
          <a:xfrm>
            <a:off x="893762" y="4068850"/>
            <a:ext cx="2687784" cy="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1200">
                <a:solidFill>
                  <a:srgbClr val="242524">
                    <a:alpha val="70000"/>
                  </a:srgbClr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242524">
                  <a:alpha val="70000"/>
                </a:srgbClr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4" name="Freeform 13"/>
          <p:cNvSpPr/>
          <p:nvPr/>
        </p:nvSpPr>
        <p:spPr>
          <a:xfrm flipH="1">
            <a:off x="89376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5" name="Freeform 13"/>
          <p:cNvSpPr/>
          <p:nvPr/>
        </p:nvSpPr>
        <p:spPr>
          <a:xfrm flipH="1">
            <a:off x="1282384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6" name="Freeform 13"/>
          <p:cNvSpPr/>
          <p:nvPr/>
        </p:nvSpPr>
        <p:spPr>
          <a:xfrm flipH="1">
            <a:off x="1671006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7" name="Freeform 13"/>
          <p:cNvSpPr/>
          <p:nvPr/>
        </p:nvSpPr>
        <p:spPr>
          <a:xfrm flipH="1">
            <a:off x="2059628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8" name="Freeform 13"/>
          <p:cNvSpPr/>
          <p:nvPr/>
        </p:nvSpPr>
        <p:spPr>
          <a:xfrm flipH="1">
            <a:off x="2448250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9" name="Freeform 13"/>
          <p:cNvSpPr/>
          <p:nvPr/>
        </p:nvSpPr>
        <p:spPr>
          <a:xfrm flipH="1">
            <a:off x="283687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0" name="Freeform 13"/>
          <p:cNvSpPr/>
          <p:nvPr/>
        </p:nvSpPr>
        <p:spPr>
          <a:xfrm flipH="1">
            <a:off x="3225494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25B59A">
              <a:alpha val="7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1" name="Freeform 13"/>
          <p:cNvSpPr/>
          <p:nvPr/>
        </p:nvSpPr>
        <p:spPr>
          <a:xfrm flipH="1">
            <a:off x="3614116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2" name="Freeform 14"/>
          <p:cNvSpPr/>
          <p:nvPr/>
        </p:nvSpPr>
        <p:spPr>
          <a:xfrm flipH="1">
            <a:off x="4002737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3DAF1F-1D68-60A4-6BEB-0BBD03CABD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94" y="93688"/>
            <a:ext cx="1088505" cy="736629"/>
          </a:xfrm>
          <a:prstGeom prst="roundRect">
            <a:avLst/>
          </a:prstGeom>
        </p:spPr>
      </p:pic>
      <p:sp>
        <p:nvSpPr>
          <p:cNvPr id="2" name="TextBox 5">
            <a:extLst>
              <a:ext uri="{FF2B5EF4-FFF2-40B4-BE49-F238E27FC236}">
                <a16:creationId xmlns:a16="http://schemas.microsoft.com/office/drawing/2014/main" id="{EBEEA572-E3D9-DD9F-E980-FCED5B62FFE2}"/>
              </a:ext>
            </a:extLst>
          </p:cNvPr>
          <p:cNvSpPr txBox="1"/>
          <p:nvPr/>
        </p:nvSpPr>
        <p:spPr>
          <a:xfrm>
            <a:off x="4647687" y="2521885"/>
            <a:ext cx="2896627" cy="135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 sz="4400"/>
            </a:pPr>
            <a:endParaRPr lang="en-US" dirty="0"/>
          </a:p>
          <a:p>
            <a:pPr algn="ctr">
              <a:defRPr sz="4400"/>
            </a:pPr>
            <a:r>
              <a:rPr lang="en-US" dirty="0">
                <a:latin typeface="Berlin Sans FB Demi" panose="020E0802020502020306" pitchFamily="34" charset="0"/>
              </a:rPr>
              <a:t>  </a:t>
            </a:r>
            <a:r>
              <a:rPr lang="en-US" dirty="0">
                <a:solidFill>
                  <a:srgbClr val="25B59A"/>
                </a:solidFill>
                <a:latin typeface="Berlin Sans FB Demi" panose="020E0802020502020306" pitchFamily="34" charset="0"/>
              </a:rPr>
              <a:t>ABOUT US</a:t>
            </a:r>
            <a:endParaRPr dirty="0">
              <a:latin typeface="Berlin Sans FB Demi" panose="020E0802020502020306" pitchFamily="34" charset="0"/>
            </a:endParaRPr>
          </a:p>
        </p:txBody>
      </p:sp>
      <p:sp>
        <p:nvSpPr>
          <p:cNvPr id="3" name="Freeform 2127">
            <a:extLst>
              <a:ext uri="{FF2B5EF4-FFF2-40B4-BE49-F238E27FC236}">
                <a16:creationId xmlns:a16="http://schemas.microsoft.com/office/drawing/2014/main" id="{1D672CF3-F536-2311-6EF0-FEFBDEAC75A4}"/>
              </a:ext>
            </a:extLst>
          </p:cNvPr>
          <p:cNvSpPr/>
          <p:nvPr/>
        </p:nvSpPr>
        <p:spPr>
          <a:xfrm>
            <a:off x="5822949" y="2463879"/>
            <a:ext cx="546100" cy="550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0" y="17955"/>
                </a:moveTo>
                <a:cubicBezTo>
                  <a:pt x="20520" y="16065"/>
                  <a:pt x="21600" y="13500"/>
                  <a:pt x="21600" y="10800"/>
                </a:cubicBezTo>
                <a:cubicBezTo>
                  <a:pt x="21600" y="7965"/>
                  <a:pt x="20520" y="5400"/>
                  <a:pt x="18630" y="3375"/>
                </a:cubicBezTo>
                <a:cubicBezTo>
                  <a:pt x="18630" y="3375"/>
                  <a:pt x="18630" y="3375"/>
                  <a:pt x="18630" y="3375"/>
                </a:cubicBezTo>
                <a:cubicBezTo>
                  <a:pt x="18630" y="3375"/>
                  <a:pt x="18630" y="3375"/>
                  <a:pt x="18630" y="3375"/>
                </a:cubicBezTo>
                <a:cubicBezTo>
                  <a:pt x="16740" y="1350"/>
                  <a:pt x="14175" y="135"/>
                  <a:pt x="11205" y="0"/>
                </a:cubicBezTo>
                <a:cubicBezTo>
                  <a:pt x="11205" y="0"/>
                  <a:pt x="11205" y="0"/>
                  <a:pt x="11205" y="0"/>
                </a:cubicBezTo>
                <a:cubicBezTo>
                  <a:pt x="10935" y="0"/>
                  <a:pt x="10935" y="0"/>
                  <a:pt x="10935" y="0"/>
                </a:cubicBezTo>
                <a:cubicBezTo>
                  <a:pt x="10935" y="0"/>
                  <a:pt x="10800" y="0"/>
                  <a:pt x="10800" y="0"/>
                </a:cubicBezTo>
                <a:cubicBezTo>
                  <a:pt x="10800" y="0"/>
                  <a:pt x="10665" y="0"/>
                  <a:pt x="10665" y="0"/>
                </a:cubicBezTo>
                <a:cubicBezTo>
                  <a:pt x="10395" y="0"/>
                  <a:pt x="10395" y="0"/>
                  <a:pt x="10395" y="0"/>
                </a:cubicBezTo>
                <a:cubicBezTo>
                  <a:pt x="10395" y="0"/>
                  <a:pt x="10395" y="0"/>
                  <a:pt x="10395" y="0"/>
                </a:cubicBezTo>
                <a:cubicBezTo>
                  <a:pt x="7425" y="135"/>
                  <a:pt x="4860" y="1350"/>
                  <a:pt x="2970" y="3375"/>
                </a:cubicBezTo>
                <a:cubicBezTo>
                  <a:pt x="2970" y="3375"/>
                  <a:pt x="2970" y="3375"/>
                  <a:pt x="2970" y="3375"/>
                </a:cubicBezTo>
                <a:cubicBezTo>
                  <a:pt x="2970" y="3375"/>
                  <a:pt x="2970" y="3375"/>
                  <a:pt x="2970" y="3375"/>
                </a:cubicBezTo>
                <a:cubicBezTo>
                  <a:pt x="1080" y="5400"/>
                  <a:pt x="0" y="7965"/>
                  <a:pt x="0" y="10800"/>
                </a:cubicBezTo>
                <a:cubicBezTo>
                  <a:pt x="0" y="13500"/>
                  <a:pt x="1080" y="16065"/>
                  <a:pt x="2700" y="17955"/>
                </a:cubicBezTo>
                <a:cubicBezTo>
                  <a:pt x="2700" y="17955"/>
                  <a:pt x="2700" y="17955"/>
                  <a:pt x="2700" y="17955"/>
                </a:cubicBezTo>
                <a:cubicBezTo>
                  <a:pt x="2700" y="17955"/>
                  <a:pt x="2700" y="17955"/>
                  <a:pt x="2700" y="17955"/>
                </a:cubicBezTo>
                <a:cubicBezTo>
                  <a:pt x="4590" y="20115"/>
                  <a:pt x="7425" y="21465"/>
                  <a:pt x="10395" y="21600"/>
                </a:cubicBezTo>
                <a:cubicBezTo>
                  <a:pt x="10395" y="21600"/>
                  <a:pt x="10395" y="21600"/>
                  <a:pt x="10395" y="21600"/>
                </a:cubicBezTo>
                <a:cubicBezTo>
                  <a:pt x="10665" y="21600"/>
                  <a:pt x="10665" y="21600"/>
                  <a:pt x="10665" y="21600"/>
                </a:cubicBezTo>
                <a:cubicBezTo>
                  <a:pt x="10665" y="21600"/>
                  <a:pt x="10800" y="21600"/>
                  <a:pt x="10800" y="21600"/>
                </a:cubicBezTo>
                <a:cubicBezTo>
                  <a:pt x="10800" y="21600"/>
                  <a:pt x="10935" y="21600"/>
                  <a:pt x="10935" y="21600"/>
                </a:cubicBezTo>
                <a:cubicBezTo>
                  <a:pt x="11205" y="21600"/>
                  <a:pt x="11205" y="21600"/>
                  <a:pt x="11205" y="21600"/>
                </a:cubicBezTo>
                <a:cubicBezTo>
                  <a:pt x="11205" y="21600"/>
                  <a:pt x="11205" y="21600"/>
                  <a:pt x="11205" y="21600"/>
                </a:cubicBezTo>
                <a:cubicBezTo>
                  <a:pt x="14175" y="21465"/>
                  <a:pt x="17010" y="20115"/>
                  <a:pt x="18900" y="17955"/>
                </a:cubicBezTo>
                <a:cubicBezTo>
                  <a:pt x="18900" y="17955"/>
                  <a:pt x="18900" y="17955"/>
                  <a:pt x="18900" y="17955"/>
                </a:cubicBezTo>
                <a:cubicBezTo>
                  <a:pt x="18900" y="17955"/>
                  <a:pt x="18900" y="17955"/>
                  <a:pt x="18900" y="17955"/>
                </a:cubicBezTo>
                <a:close/>
                <a:moveTo>
                  <a:pt x="810" y="11205"/>
                </a:moveTo>
                <a:cubicBezTo>
                  <a:pt x="5265" y="11205"/>
                  <a:pt x="5265" y="11205"/>
                  <a:pt x="5265" y="11205"/>
                </a:cubicBezTo>
                <a:cubicBezTo>
                  <a:pt x="5265" y="12690"/>
                  <a:pt x="5535" y="14310"/>
                  <a:pt x="6075" y="15660"/>
                </a:cubicBezTo>
                <a:cubicBezTo>
                  <a:pt x="5130" y="16065"/>
                  <a:pt x="4050" y="16605"/>
                  <a:pt x="3105" y="17280"/>
                </a:cubicBezTo>
                <a:cubicBezTo>
                  <a:pt x="1755" y="15660"/>
                  <a:pt x="810" y="13500"/>
                  <a:pt x="810" y="11205"/>
                </a:cubicBezTo>
                <a:close/>
                <a:moveTo>
                  <a:pt x="3240" y="4050"/>
                </a:moveTo>
                <a:cubicBezTo>
                  <a:pt x="4185" y="4725"/>
                  <a:pt x="5265" y="5130"/>
                  <a:pt x="6210" y="5535"/>
                </a:cubicBezTo>
                <a:cubicBezTo>
                  <a:pt x="5670" y="7020"/>
                  <a:pt x="5265" y="8775"/>
                  <a:pt x="5265" y="10395"/>
                </a:cubicBezTo>
                <a:cubicBezTo>
                  <a:pt x="810" y="10395"/>
                  <a:pt x="810" y="10395"/>
                  <a:pt x="810" y="10395"/>
                </a:cubicBezTo>
                <a:cubicBezTo>
                  <a:pt x="810" y="7965"/>
                  <a:pt x="1755" y="5805"/>
                  <a:pt x="3240" y="4050"/>
                </a:cubicBezTo>
                <a:close/>
                <a:moveTo>
                  <a:pt x="20790" y="10395"/>
                </a:moveTo>
                <a:cubicBezTo>
                  <a:pt x="16335" y="10395"/>
                  <a:pt x="16335" y="10395"/>
                  <a:pt x="16335" y="10395"/>
                </a:cubicBezTo>
                <a:cubicBezTo>
                  <a:pt x="16335" y="8775"/>
                  <a:pt x="15930" y="7020"/>
                  <a:pt x="15390" y="5535"/>
                </a:cubicBezTo>
                <a:cubicBezTo>
                  <a:pt x="16335" y="5130"/>
                  <a:pt x="17415" y="4725"/>
                  <a:pt x="18360" y="4050"/>
                </a:cubicBezTo>
                <a:cubicBezTo>
                  <a:pt x="19845" y="5805"/>
                  <a:pt x="20790" y="7965"/>
                  <a:pt x="20790" y="10395"/>
                </a:cubicBezTo>
                <a:close/>
                <a:moveTo>
                  <a:pt x="10395" y="5535"/>
                </a:moveTo>
                <a:cubicBezTo>
                  <a:pt x="9315" y="5535"/>
                  <a:pt x="8235" y="5400"/>
                  <a:pt x="7290" y="5130"/>
                </a:cubicBezTo>
                <a:cubicBezTo>
                  <a:pt x="7965" y="3510"/>
                  <a:pt x="9045" y="2160"/>
                  <a:pt x="10395" y="945"/>
                </a:cubicBezTo>
                <a:lnTo>
                  <a:pt x="10395" y="5535"/>
                </a:lnTo>
                <a:close/>
                <a:moveTo>
                  <a:pt x="10395" y="6345"/>
                </a:moveTo>
                <a:cubicBezTo>
                  <a:pt x="10395" y="10395"/>
                  <a:pt x="10395" y="10395"/>
                  <a:pt x="10395" y="10395"/>
                </a:cubicBezTo>
                <a:cubicBezTo>
                  <a:pt x="5940" y="10395"/>
                  <a:pt x="5940" y="10395"/>
                  <a:pt x="5940" y="10395"/>
                </a:cubicBezTo>
                <a:cubicBezTo>
                  <a:pt x="6075" y="8775"/>
                  <a:pt x="6345" y="7290"/>
                  <a:pt x="7020" y="5805"/>
                </a:cubicBezTo>
                <a:cubicBezTo>
                  <a:pt x="8100" y="6075"/>
                  <a:pt x="9180" y="6345"/>
                  <a:pt x="10395" y="6345"/>
                </a:cubicBezTo>
                <a:close/>
                <a:moveTo>
                  <a:pt x="11205" y="6345"/>
                </a:moveTo>
                <a:cubicBezTo>
                  <a:pt x="12420" y="6345"/>
                  <a:pt x="13500" y="6075"/>
                  <a:pt x="14580" y="5805"/>
                </a:cubicBezTo>
                <a:cubicBezTo>
                  <a:pt x="15255" y="7290"/>
                  <a:pt x="15525" y="8775"/>
                  <a:pt x="15660" y="10395"/>
                </a:cubicBezTo>
                <a:cubicBezTo>
                  <a:pt x="11205" y="10395"/>
                  <a:pt x="11205" y="10395"/>
                  <a:pt x="11205" y="10395"/>
                </a:cubicBezTo>
                <a:lnTo>
                  <a:pt x="11205" y="6345"/>
                </a:lnTo>
                <a:close/>
                <a:moveTo>
                  <a:pt x="11205" y="5535"/>
                </a:moveTo>
                <a:cubicBezTo>
                  <a:pt x="11205" y="945"/>
                  <a:pt x="11205" y="945"/>
                  <a:pt x="11205" y="945"/>
                </a:cubicBezTo>
                <a:cubicBezTo>
                  <a:pt x="12555" y="2160"/>
                  <a:pt x="13635" y="3510"/>
                  <a:pt x="14310" y="5130"/>
                </a:cubicBezTo>
                <a:cubicBezTo>
                  <a:pt x="13365" y="5400"/>
                  <a:pt x="12285" y="5535"/>
                  <a:pt x="11205" y="5535"/>
                </a:cubicBezTo>
                <a:close/>
                <a:moveTo>
                  <a:pt x="14985" y="4860"/>
                </a:moveTo>
                <a:cubicBezTo>
                  <a:pt x="14310" y="3375"/>
                  <a:pt x="13365" y="2025"/>
                  <a:pt x="12150" y="810"/>
                </a:cubicBezTo>
                <a:cubicBezTo>
                  <a:pt x="14310" y="1080"/>
                  <a:pt x="16200" y="2160"/>
                  <a:pt x="17820" y="3510"/>
                </a:cubicBezTo>
                <a:cubicBezTo>
                  <a:pt x="16875" y="4050"/>
                  <a:pt x="16065" y="4590"/>
                  <a:pt x="14985" y="4860"/>
                </a:cubicBezTo>
                <a:close/>
                <a:moveTo>
                  <a:pt x="6615" y="4860"/>
                </a:moveTo>
                <a:cubicBezTo>
                  <a:pt x="5670" y="4590"/>
                  <a:pt x="4725" y="4050"/>
                  <a:pt x="3780" y="3510"/>
                </a:cubicBezTo>
                <a:cubicBezTo>
                  <a:pt x="5400" y="2160"/>
                  <a:pt x="7290" y="1080"/>
                  <a:pt x="9450" y="810"/>
                </a:cubicBezTo>
                <a:cubicBezTo>
                  <a:pt x="8235" y="2025"/>
                  <a:pt x="7290" y="3375"/>
                  <a:pt x="6615" y="4860"/>
                </a:cubicBezTo>
                <a:close/>
                <a:moveTo>
                  <a:pt x="5940" y="11205"/>
                </a:moveTo>
                <a:cubicBezTo>
                  <a:pt x="10395" y="11205"/>
                  <a:pt x="10395" y="11205"/>
                  <a:pt x="10395" y="11205"/>
                </a:cubicBezTo>
                <a:cubicBezTo>
                  <a:pt x="10395" y="14850"/>
                  <a:pt x="10395" y="14850"/>
                  <a:pt x="10395" y="14850"/>
                </a:cubicBezTo>
                <a:cubicBezTo>
                  <a:pt x="9180" y="14985"/>
                  <a:pt x="7965" y="15120"/>
                  <a:pt x="6885" y="15525"/>
                </a:cubicBezTo>
                <a:cubicBezTo>
                  <a:pt x="6345" y="14175"/>
                  <a:pt x="6075" y="12690"/>
                  <a:pt x="5940" y="11205"/>
                </a:cubicBezTo>
                <a:close/>
                <a:moveTo>
                  <a:pt x="10395" y="15660"/>
                </a:moveTo>
                <a:cubicBezTo>
                  <a:pt x="10395" y="20655"/>
                  <a:pt x="10395" y="20655"/>
                  <a:pt x="10395" y="20655"/>
                </a:cubicBezTo>
                <a:cubicBezTo>
                  <a:pt x="9045" y="19305"/>
                  <a:pt x="7830" y="17820"/>
                  <a:pt x="7155" y="16200"/>
                </a:cubicBezTo>
                <a:cubicBezTo>
                  <a:pt x="8235" y="15930"/>
                  <a:pt x="9315" y="15660"/>
                  <a:pt x="10395" y="15660"/>
                </a:cubicBezTo>
                <a:close/>
                <a:moveTo>
                  <a:pt x="11205" y="20655"/>
                </a:moveTo>
                <a:cubicBezTo>
                  <a:pt x="11205" y="15660"/>
                  <a:pt x="11205" y="15660"/>
                  <a:pt x="11205" y="15660"/>
                </a:cubicBezTo>
                <a:cubicBezTo>
                  <a:pt x="12285" y="15660"/>
                  <a:pt x="13365" y="15930"/>
                  <a:pt x="14445" y="16200"/>
                </a:cubicBezTo>
                <a:cubicBezTo>
                  <a:pt x="13770" y="17820"/>
                  <a:pt x="12555" y="19305"/>
                  <a:pt x="11205" y="20655"/>
                </a:cubicBezTo>
                <a:close/>
                <a:moveTo>
                  <a:pt x="11205" y="14850"/>
                </a:moveTo>
                <a:cubicBezTo>
                  <a:pt x="11205" y="11205"/>
                  <a:pt x="11205" y="11205"/>
                  <a:pt x="11205" y="11205"/>
                </a:cubicBezTo>
                <a:cubicBezTo>
                  <a:pt x="15660" y="11205"/>
                  <a:pt x="15660" y="11205"/>
                  <a:pt x="15660" y="11205"/>
                </a:cubicBezTo>
                <a:cubicBezTo>
                  <a:pt x="15525" y="12690"/>
                  <a:pt x="15255" y="14175"/>
                  <a:pt x="14715" y="15525"/>
                </a:cubicBezTo>
                <a:cubicBezTo>
                  <a:pt x="13635" y="15120"/>
                  <a:pt x="12420" y="14985"/>
                  <a:pt x="11205" y="14850"/>
                </a:cubicBezTo>
                <a:close/>
                <a:moveTo>
                  <a:pt x="16335" y="11205"/>
                </a:moveTo>
                <a:cubicBezTo>
                  <a:pt x="20790" y="11205"/>
                  <a:pt x="20790" y="11205"/>
                  <a:pt x="20790" y="11205"/>
                </a:cubicBezTo>
                <a:cubicBezTo>
                  <a:pt x="20790" y="13500"/>
                  <a:pt x="19845" y="15660"/>
                  <a:pt x="18495" y="17280"/>
                </a:cubicBezTo>
                <a:cubicBezTo>
                  <a:pt x="17550" y="16605"/>
                  <a:pt x="16470" y="16065"/>
                  <a:pt x="15525" y="15660"/>
                </a:cubicBezTo>
                <a:cubicBezTo>
                  <a:pt x="16065" y="14310"/>
                  <a:pt x="16335" y="12690"/>
                  <a:pt x="16335" y="11205"/>
                </a:cubicBezTo>
                <a:close/>
                <a:moveTo>
                  <a:pt x="3645" y="17820"/>
                </a:moveTo>
                <a:cubicBezTo>
                  <a:pt x="4455" y="17280"/>
                  <a:pt x="5400" y="16740"/>
                  <a:pt x="6345" y="16470"/>
                </a:cubicBezTo>
                <a:cubicBezTo>
                  <a:pt x="7155" y="18090"/>
                  <a:pt x="8235" y="19575"/>
                  <a:pt x="9450" y="20790"/>
                </a:cubicBezTo>
                <a:cubicBezTo>
                  <a:pt x="7155" y="20520"/>
                  <a:pt x="5130" y="19440"/>
                  <a:pt x="3645" y="17820"/>
                </a:cubicBezTo>
                <a:close/>
                <a:moveTo>
                  <a:pt x="12150" y="20790"/>
                </a:moveTo>
                <a:cubicBezTo>
                  <a:pt x="13365" y="19575"/>
                  <a:pt x="14445" y="18090"/>
                  <a:pt x="15255" y="16470"/>
                </a:cubicBezTo>
                <a:cubicBezTo>
                  <a:pt x="16200" y="16740"/>
                  <a:pt x="17145" y="17280"/>
                  <a:pt x="17955" y="17820"/>
                </a:cubicBezTo>
                <a:cubicBezTo>
                  <a:pt x="16470" y="19440"/>
                  <a:pt x="14445" y="20520"/>
                  <a:pt x="12150" y="20790"/>
                </a:cubicBezTo>
                <a:close/>
              </a:path>
            </a:pathLst>
          </a:custGeom>
          <a:solidFill>
            <a:srgbClr val="3B655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0135223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D5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Title 3"/>
          <p:cNvSpPr txBox="1">
            <a:spLocks noGrp="1"/>
          </p:cNvSpPr>
          <p:nvPr>
            <p:ph type="title"/>
          </p:nvPr>
        </p:nvSpPr>
        <p:spPr>
          <a:xfrm>
            <a:off x="913015" y="1350375"/>
            <a:ext cx="8004597" cy="13255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Our Young and Fabulous Team</a:t>
            </a:r>
            <a:endParaRPr dirty="0"/>
          </a:p>
        </p:txBody>
      </p:sp>
      <p:sp>
        <p:nvSpPr>
          <p:cNvPr id="831" name="Group 34"/>
          <p:cNvSpPr/>
          <p:nvPr/>
        </p:nvSpPr>
        <p:spPr>
          <a:xfrm>
            <a:off x="6331889" y="5470311"/>
            <a:ext cx="2153166" cy="1320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defRPr sz="1200" b="1">
                <a:solidFill>
                  <a:srgbClr val="FFFFFF"/>
                </a:solidFill>
              </a:defRPr>
            </a:lvl1pPr>
          </a:lstStyle>
          <a:p>
            <a:endParaRPr dirty="0"/>
          </a:p>
        </p:txBody>
      </p:sp>
      <p:sp>
        <p:nvSpPr>
          <p:cNvPr id="833" name="TextBox 39"/>
          <p:cNvSpPr/>
          <p:nvPr/>
        </p:nvSpPr>
        <p:spPr>
          <a:xfrm>
            <a:off x="9778028" y="3376595"/>
            <a:ext cx="1270002" cy="1270001"/>
          </a:xfrm>
          <a:prstGeom prst="line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0" tIns="0" rIns="0" bIns="0" numCol="1" anchor="t">
            <a:spAutoFit/>
          </a:bodyPr>
          <a:lstStyle/>
          <a:p>
            <a:pPr>
              <a:defRPr sz="1200">
                <a:solidFill>
                  <a:srgbClr val="FFFFFF">
                    <a:alpha val="60000"/>
                  </a:srgbClr>
                </a:solidFill>
              </a:defRPr>
            </a:pPr>
            <a:endParaRPr/>
          </a:p>
        </p:txBody>
      </p:sp>
      <p:grpSp>
        <p:nvGrpSpPr>
          <p:cNvPr id="838" name="Group 40"/>
          <p:cNvGrpSpPr/>
          <p:nvPr/>
        </p:nvGrpSpPr>
        <p:grpSpPr>
          <a:xfrm>
            <a:off x="909268" y="6295673"/>
            <a:ext cx="279466" cy="57601"/>
            <a:chOff x="0" y="0"/>
            <a:chExt cx="279464" cy="57600"/>
          </a:xfrm>
        </p:grpSpPr>
        <p:sp>
          <p:nvSpPr>
            <p:cNvPr id="835" name="Oval 41"/>
            <p:cNvSpPr/>
            <p:nvPr/>
          </p:nvSpPr>
          <p:spPr>
            <a:xfrm>
              <a:off x="0" y="-1"/>
              <a:ext cx="57601" cy="57602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6" name="Oval 42"/>
            <p:cNvSpPr/>
            <p:nvPr/>
          </p:nvSpPr>
          <p:spPr>
            <a:xfrm>
              <a:off x="110932" y="-1"/>
              <a:ext cx="57601" cy="5760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7" name="Oval 43"/>
            <p:cNvSpPr/>
            <p:nvPr/>
          </p:nvSpPr>
          <p:spPr>
            <a:xfrm>
              <a:off x="221864" y="-1"/>
              <a:ext cx="57601" cy="5760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839" name="Picture Placeholder 1" descr="Picture Placeholder 1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892695" y="2094501"/>
            <a:ext cx="2627982" cy="2966271"/>
          </a:xfrm>
          <a:prstGeom prst="rect">
            <a:avLst/>
          </a:prstGeom>
        </p:spPr>
      </p:pic>
      <p:pic>
        <p:nvPicPr>
          <p:cNvPr id="840" name="Picture Placeholder 2" descr="Picture Placeholder 2"/>
          <p:cNvPicPr>
            <a:picLocks noGrp="1" noChangeAspect="1"/>
          </p:cNvPicPr>
          <p:nvPr>
            <p:ph type="pic" idx="22"/>
          </p:nvPr>
        </p:nvPicPr>
        <p:blipFill>
          <a:blip r:embed="rId2"/>
          <a:stretch>
            <a:fillRect/>
          </a:stretch>
        </p:blipFill>
        <p:spPr>
          <a:xfrm>
            <a:off x="3567842" y="2084341"/>
            <a:ext cx="2627982" cy="2966271"/>
          </a:xfrm>
          <a:prstGeom prst="rect">
            <a:avLst/>
          </a:prstGeom>
        </p:spPr>
      </p:pic>
      <p:pic>
        <p:nvPicPr>
          <p:cNvPr id="841" name="Picture Placeholder 4" descr="Picture Placeholder 4"/>
          <p:cNvPicPr>
            <a:picLocks noGrp="1" noChangeAspect="1"/>
          </p:cNvPicPr>
          <p:nvPr>
            <p:ph type="pic" idx="23"/>
          </p:nvPr>
        </p:nvPicPr>
        <p:blipFill>
          <a:blip r:embed="rId2"/>
          <a:stretch>
            <a:fillRect/>
          </a:stretch>
        </p:blipFill>
        <p:spPr>
          <a:xfrm>
            <a:off x="6242988" y="2072241"/>
            <a:ext cx="2627981" cy="2966271"/>
          </a:xfrm>
          <a:prstGeom prst="rect">
            <a:avLst/>
          </a:prstGeom>
        </p:spPr>
      </p:pic>
      <p:pic>
        <p:nvPicPr>
          <p:cNvPr id="842" name="Picture Placeholder 5" descr="Picture Placeholder 5"/>
          <p:cNvPicPr>
            <a:picLocks noGrp="1" noChangeAspect="1"/>
          </p:cNvPicPr>
          <p:nvPr>
            <p:ph type="pic" idx="24"/>
          </p:nvPr>
        </p:nvPicPr>
        <p:blipFill>
          <a:blip r:embed="rId2"/>
          <a:stretch>
            <a:fillRect/>
          </a:stretch>
        </p:blipFill>
        <p:spPr>
          <a:xfrm>
            <a:off x="8907975" y="2072241"/>
            <a:ext cx="2627982" cy="29662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1F275C-AFDE-2516-043A-51370B41FF94}"/>
              </a:ext>
            </a:extLst>
          </p:cNvPr>
          <p:cNvSpPr txBox="1"/>
          <p:nvPr/>
        </p:nvSpPr>
        <p:spPr>
          <a:xfrm>
            <a:off x="892695" y="5069568"/>
            <a:ext cx="1438853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Michael Roth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73D46E-2BDF-8817-AC89-97E7E48B2B83}"/>
              </a:ext>
            </a:extLst>
          </p:cNvPr>
          <p:cNvSpPr txBox="1"/>
          <p:nvPr/>
        </p:nvSpPr>
        <p:spPr>
          <a:xfrm>
            <a:off x="3576320" y="5063911"/>
            <a:ext cx="114390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Demi Gao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209098-3D18-0495-9198-2FFBF773A568}"/>
              </a:ext>
            </a:extLst>
          </p:cNvPr>
          <p:cNvSpPr txBox="1"/>
          <p:nvPr/>
        </p:nvSpPr>
        <p:spPr>
          <a:xfrm>
            <a:off x="6248400" y="5087801"/>
            <a:ext cx="145167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Diego Favela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EDAC26-EFE9-8FB8-536F-E8A8C7477EE7}"/>
              </a:ext>
            </a:extLst>
          </p:cNvPr>
          <p:cNvSpPr txBox="1"/>
          <p:nvPr/>
        </p:nvSpPr>
        <p:spPr>
          <a:xfrm>
            <a:off x="8910320" y="5059680"/>
            <a:ext cx="125931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Jonny Cruz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AEFCD03-235D-3D4E-F645-8B7A69DC3F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94" y="93688"/>
            <a:ext cx="1088505" cy="736629"/>
          </a:xfrm>
          <a:prstGeom prst="round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A72D2EE-A00C-337F-6668-8FBBA9073DA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49" t="38486" r="229" b="21226"/>
          <a:stretch/>
        </p:blipFill>
        <p:spPr>
          <a:xfrm>
            <a:off x="6251468" y="2072241"/>
            <a:ext cx="2627982" cy="296627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C67D939-A9EE-DD8A-3E36-814E09454AC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0" b="33347"/>
          <a:stretch/>
        </p:blipFill>
        <p:spPr>
          <a:xfrm>
            <a:off x="3559361" y="2092960"/>
            <a:ext cx="2653272" cy="29576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A531064-3AEA-22ED-FCE4-6106A6B4BC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6" r="5735"/>
          <a:stretch/>
        </p:blipFill>
        <p:spPr>
          <a:xfrm>
            <a:off x="8917612" y="2082600"/>
            <a:ext cx="2627982" cy="294555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BDAE99D-B5D4-8366-B7E3-7242475C8F3F}"/>
              </a:ext>
            </a:extLst>
          </p:cNvPr>
          <p:cNvSpPr txBox="1"/>
          <p:nvPr/>
        </p:nvSpPr>
        <p:spPr>
          <a:xfrm>
            <a:off x="3055620" y="3244334"/>
            <a:ext cx="611124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BC621A1-C09C-DF29-4EBB-BFDC5B3A54A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9270" t="10534" r="19137" b="18807"/>
          <a:stretch/>
        </p:blipFill>
        <p:spPr>
          <a:xfrm>
            <a:off x="884534" y="2098175"/>
            <a:ext cx="2641496" cy="298962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Text Placeholder 4"/>
          <p:cNvSpPr txBox="1"/>
          <p:nvPr/>
        </p:nvSpPr>
        <p:spPr>
          <a:xfrm>
            <a:off x="893762" y="4068850"/>
            <a:ext cx="2687784" cy="298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1200">
                <a:solidFill>
                  <a:srgbClr val="242524">
                    <a:alpha val="70000"/>
                  </a:srgbClr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242524">
                  <a:alpha val="70000"/>
                </a:srgbClr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4" name="Freeform 13"/>
          <p:cNvSpPr/>
          <p:nvPr/>
        </p:nvSpPr>
        <p:spPr>
          <a:xfrm flipH="1">
            <a:off x="89376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5" name="Freeform 13"/>
          <p:cNvSpPr/>
          <p:nvPr/>
        </p:nvSpPr>
        <p:spPr>
          <a:xfrm flipH="1">
            <a:off x="1282384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6" name="Freeform 13"/>
          <p:cNvSpPr/>
          <p:nvPr/>
        </p:nvSpPr>
        <p:spPr>
          <a:xfrm flipH="1">
            <a:off x="1671006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7" name="Freeform 13"/>
          <p:cNvSpPr/>
          <p:nvPr/>
        </p:nvSpPr>
        <p:spPr>
          <a:xfrm flipH="1">
            <a:off x="2059628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8" name="Freeform 13"/>
          <p:cNvSpPr/>
          <p:nvPr/>
        </p:nvSpPr>
        <p:spPr>
          <a:xfrm flipH="1">
            <a:off x="2448250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69" name="Freeform 13"/>
          <p:cNvSpPr/>
          <p:nvPr/>
        </p:nvSpPr>
        <p:spPr>
          <a:xfrm flipH="1">
            <a:off x="2836872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0" name="Freeform 13"/>
          <p:cNvSpPr/>
          <p:nvPr/>
        </p:nvSpPr>
        <p:spPr>
          <a:xfrm flipH="1">
            <a:off x="3225494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25B59A">
              <a:alpha val="7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1" name="Freeform 13"/>
          <p:cNvSpPr/>
          <p:nvPr/>
        </p:nvSpPr>
        <p:spPr>
          <a:xfrm flipH="1">
            <a:off x="3614116" y="5604752"/>
            <a:ext cx="249239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1872" name="Freeform 14"/>
          <p:cNvSpPr/>
          <p:nvPr/>
        </p:nvSpPr>
        <p:spPr>
          <a:xfrm flipH="1">
            <a:off x="4002737" y="5604752"/>
            <a:ext cx="249238" cy="200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1600" y="10758"/>
                </a:moveTo>
                <a:cubicBezTo>
                  <a:pt x="21600" y="10927"/>
                  <a:pt x="21465" y="11095"/>
                  <a:pt x="21330" y="11095"/>
                </a:cubicBezTo>
                <a:cubicBezTo>
                  <a:pt x="1080" y="11095"/>
                  <a:pt x="1080" y="11095"/>
                  <a:pt x="1080" y="11095"/>
                </a:cubicBezTo>
                <a:cubicBezTo>
                  <a:pt x="8910" y="20883"/>
                  <a:pt x="8910" y="20883"/>
                  <a:pt x="8910" y="20883"/>
                </a:cubicBezTo>
                <a:cubicBezTo>
                  <a:pt x="9045" y="21052"/>
                  <a:pt x="9045" y="21221"/>
                  <a:pt x="8910" y="21389"/>
                </a:cubicBezTo>
                <a:cubicBezTo>
                  <a:pt x="8775" y="21558"/>
                  <a:pt x="8775" y="21558"/>
                  <a:pt x="8640" y="21558"/>
                </a:cubicBezTo>
                <a:cubicBezTo>
                  <a:pt x="8505" y="21558"/>
                  <a:pt x="8505" y="21558"/>
                  <a:pt x="8370" y="21389"/>
                </a:cubicBezTo>
                <a:cubicBezTo>
                  <a:pt x="135" y="11095"/>
                  <a:pt x="135" y="11095"/>
                  <a:pt x="135" y="11095"/>
                </a:cubicBezTo>
                <a:cubicBezTo>
                  <a:pt x="0" y="10927"/>
                  <a:pt x="0" y="10927"/>
                  <a:pt x="0" y="10927"/>
                </a:cubicBezTo>
                <a:cubicBezTo>
                  <a:pt x="0" y="10927"/>
                  <a:pt x="0" y="10927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0" y="10589"/>
                  <a:pt x="0" y="10589"/>
                  <a:pt x="135" y="10420"/>
                </a:cubicBezTo>
                <a:cubicBezTo>
                  <a:pt x="8370" y="127"/>
                  <a:pt x="8370" y="127"/>
                  <a:pt x="8370" y="127"/>
                </a:cubicBezTo>
                <a:cubicBezTo>
                  <a:pt x="8505" y="-42"/>
                  <a:pt x="8775" y="-42"/>
                  <a:pt x="8910" y="127"/>
                </a:cubicBezTo>
                <a:cubicBezTo>
                  <a:pt x="9045" y="295"/>
                  <a:pt x="9045" y="464"/>
                  <a:pt x="8910" y="633"/>
                </a:cubicBezTo>
                <a:cubicBezTo>
                  <a:pt x="1080" y="10252"/>
                  <a:pt x="1080" y="10252"/>
                  <a:pt x="1080" y="10252"/>
                </a:cubicBezTo>
                <a:cubicBezTo>
                  <a:pt x="21330" y="10252"/>
                  <a:pt x="21330" y="10252"/>
                  <a:pt x="21330" y="10252"/>
                </a:cubicBezTo>
                <a:cubicBezTo>
                  <a:pt x="21465" y="10252"/>
                  <a:pt x="21600" y="10589"/>
                  <a:pt x="21600" y="10758"/>
                </a:cubicBezTo>
                <a:close/>
              </a:path>
            </a:pathLst>
          </a:custGeom>
          <a:solidFill>
            <a:srgbClr val="010101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242524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3DAF1F-1D68-60A4-6BEB-0BBD03CABD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94" y="93688"/>
            <a:ext cx="1088505" cy="736629"/>
          </a:xfrm>
          <a:prstGeom prst="roundRect">
            <a:avLst/>
          </a:prstGeom>
        </p:spPr>
      </p:pic>
      <p:sp>
        <p:nvSpPr>
          <p:cNvPr id="2" name="TextBox 5">
            <a:extLst>
              <a:ext uri="{FF2B5EF4-FFF2-40B4-BE49-F238E27FC236}">
                <a16:creationId xmlns:a16="http://schemas.microsoft.com/office/drawing/2014/main" id="{EBEEA572-E3D9-DD9F-E980-FCED5B62FFE2}"/>
              </a:ext>
            </a:extLst>
          </p:cNvPr>
          <p:cNvSpPr txBox="1"/>
          <p:nvPr/>
        </p:nvSpPr>
        <p:spPr>
          <a:xfrm>
            <a:off x="2448250" y="2521885"/>
            <a:ext cx="7295189" cy="135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 sz="4400"/>
            </a:pPr>
            <a:endParaRPr lang="en-US" dirty="0"/>
          </a:p>
          <a:p>
            <a:pPr algn="ctr">
              <a:defRPr sz="4400"/>
            </a:pPr>
            <a:r>
              <a:rPr lang="en-US" dirty="0">
                <a:latin typeface="Berlin Sans FB Demi" panose="020E0802020502020306" pitchFamily="34" charset="0"/>
              </a:rPr>
              <a:t>  </a:t>
            </a:r>
            <a:r>
              <a:rPr lang="en-US" dirty="0">
                <a:solidFill>
                  <a:srgbClr val="25B59A"/>
                </a:solidFill>
                <a:latin typeface="Berlin Sans FB Demi" panose="020E0802020502020306" pitchFamily="34" charset="0"/>
              </a:rPr>
              <a:t>ABOUT THE PROCEDURE</a:t>
            </a:r>
            <a:endParaRPr dirty="0">
              <a:latin typeface="Berlin Sans FB Demi" panose="020E0802020502020306" pitchFamily="34" charset="0"/>
            </a:endParaRPr>
          </a:p>
        </p:txBody>
      </p:sp>
      <p:sp>
        <p:nvSpPr>
          <p:cNvPr id="3" name="Freeform 2127">
            <a:extLst>
              <a:ext uri="{FF2B5EF4-FFF2-40B4-BE49-F238E27FC236}">
                <a16:creationId xmlns:a16="http://schemas.microsoft.com/office/drawing/2014/main" id="{1D672CF3-F536-2311-6EF0-FEFBDEAC75A4}"/>
              </a:ext>
            </a:extLst>
          </p:cNvPr>
          <p:cNvSpPr/>
          <p:nvPr/>
        </p:nvSpPr>
        <p:spPr>
          <a:xfrm>
            <a:off x="5822949" y="2463879"/>
            <a:ext cx="546100" cy="550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0" y="17955"/>
                </a:moveTo>
                <a:cubicBezTo>
                  <a:pt x="20520" y="16065"/>
                  <a:pt x="21600" y="13500"/>
                  <a:pt x="21600" y="10800"/>
                </a:cubicBezTo>
                <a:cubicBezTo>
                  <a:pt x="21600" y="7965"/>
                  <a:pt x="20520" y="5400"/>
                  <a:pt x="18630" y="3375"/>
                </a:cubicBezTo>
                <a:cubicBezTo>
                  <a:pt x="18630" y="3375"/>
                  <a:pt x="18630" y="3375"/>
                  <a:pt x="18630" y="3375"/>
                </a:cubicBezTo>
                <a:cubicBezTo>
                  <a:pt x="18630" y="3375"/>
                  <a:pt x="18630" y="3375"/>
                  <a:pt x="18630" y="3375"/>
                </a:cubicBezTo>
                <a:cubicBezTo>
                  <a:pt x="16740" y="1350"/>
                  <a:pt x="14175" y="135"/>
                  <a:pt x="11205" y="0"/>
                </a:cubicBezTo>
                <a:cubicBezTo>
                  <a:pt x="11205" y="0"/>
                  <a:pt x="11205" y="0"/>
                  <a:pt x="11205" y="0"/>
                </a:cubicBezTo>
                <a:cubicBezTo>
                  <a:pt x="10935" y="0"/>
                  <a:pt x="10935" y="0"/>
                  <a:pt x="10935" y="0"/>
                </a:cubicBezTo>
                <a:cubicBezTo>
                  <a:pt x="10935" y="0"/>
                  <a:pt x="10800" y="0"/>
                  <a:pt x="10800" y="0"/>
                </a:cubicBezTo>
                <a:cubicBezTo>
                  <a:pt x="10800" y="0"/>
                  <a:pt x="10665" y="0"/>
                  <a:pt x="10665" y="0"/>
                </a:cubicBezTo>
                <a:cubicBezTo>
                  <a:pt x="10395" y="0"/>
                  <a:pt x="10395" y="0"/>
                  <a:pt x="10395" y="0"/>
                </a:cubicBezTo>
                <a:cubicBezTo>
                  <a:pt x="10395" y="0"/>
                  <a:pt x="10395" y="0"/>
                  <a:pt x="10395" y="0"/>
                </a:cubicBezTo>
                <a:cubicBezTo>
                  <a:pt x="7425" y="135"/>
                  <a:pt x="4860" y="1350"/>
                  <a:pt x="2970" y="3375"/>
                </a:cubicBezTo>
                <a:cubicBezTo>
                  <a:pt x="2970" y="3375"/>
                  <a:pt x="2970" y="3375"/>
                  <a:pt x="2970" y="3375"/>
                </a:cubicBezTo>
                <a:cubicBezTo>
                  <a:pt x="2970" y="3375"/>
                  <a:pt x="2970" y="3375"/>
                  <a:pt x="2970" y="3375"/>
                </a:cubicBezTo>
                <a:cubicBezTo>
                  <a:pt x="1080" y="5400"/>
                  <a:pt x="0" y="7965"/>
                  <a:pt x="0" y="10800"/>
                </a:cubicBezTo>
                <a:cubicBezTo>
                  <a:pt x="0" y="13500"/>
                  <a:pt x="1080" y="16065"/>
                  <a:pt x="2700" y="17955"/>
                </a:cubicBezTo>
                <a:cubicBezTo>
                  <a:pt x="2700" y="17955"/>
                  <a:pt x="2700" y="17955"/>
                  <a:pt x="2700" y="17955"/>
                </a:cubicBezTo>
                <a:cubicBezTo>
                  <a:pt x="2700" y="17955"/>
                  <a:pt x="2700" y="17955"/>
                  <a:pt x="2700" y="17955"/>
                </a:cubicBezTo>
                <a:cubicBezTo>
                  <a:pt x="4590" y="20115"/>
                  <a:pt x="7425" y="21465"/>
                  <a:pt x="10395" y="21600"/>
                </a:cubicBezTo>
                <a:cubicBezTo>
                  <a:pt x="10395" y="21600"/>
                  <a:pt x="10395" y="21600"/>
                  <a:pt x="10395" y="21600"/>
                </a:cubicBezTo>
                <a:cubicBezTo>
                  <a:pt x="10665" y="21600"/>
                  <a:pt x="10665" y="21600"/>
                  <a:pt x="10665" y="21600"/>
                </a:cubicBezTo>
                <a:cubicBezTo>
                  <a:pt x="10665" y="21600"/>
                  <a:pt x="10800" y="21600"/>
                  <a:pt x="10800" y="21600"/>
                </a:cubicBezTo>
                <a:cubicBezTo>
                  <a:pt x="10800" y="21600"/>
                  <a:pt x="10935" y="21600"/>
                  <a:pt x="10935" y="21600"/>
                </a:cubicBezTo>
                <a:cubicBezTo>
                  <a:pt x="11205" y="21600"/>
                  <a:pt x="11205" y="21600"/>
                  <a:pt x="11205" y="21600"/>
                </a:cubicBezTo>
                <a:cubicBezTo>
                  <a:pt x="11205" y="21600"/>
                  <a:pt x="11205" y="21600"/>
                  <a:pt x="11205" y="21600"/>
                </a:cubicBezTo>
                <a:cubicBezTo>
                  <a:pt x="14175" y="21465"/>
                  <a:pt x="17010" y="20115"/>
                  <a:pt x="18900" y="17955"/>
                </a:cubicBezTo>
                <a:cubicBezTo>
                  <a:pt x="18900" y="17955"/>
                  <a:pt x="18900" y="17955"/>
                  <a:pt x="18900" y="17955"/>
                </a:cubicBezTo>
                <a:cubicBezTo>
                  <a:pt x="18900" y="17955"/>
                  <a:pt x="18900" y="17955"/>
                  <a:pt x="18900" y="17955"/>
                </a:cubicBezTo>
                <a:close/>
                <a:moveTo>
                  <a:pt x="810" y="11205"/>
                </a:moveTo>
                <a:cubicBezTo>
                  <a:pt x="5265" y="11205"/>
                  <a:pt x="5265" y="11205"/>
                  <a:pt x="5265" y="11205"/>
                </a:cubicBezTo>
                <a:cubicBezTo>
                  <a:pt x="5265" y="12690"/>
                  <a:pt x="5535" y="14310"/>
                  <a:pt x="6075" y="15660"/>
                </a:cubicBezTo>
                <a:cubicBezTo>
                  <a:pt x="5130" y="16065"/>
                  <a:pt x="4050" y="16605"/>
                  <a:pt x="3105" y="17280"/>
                </a:cubicBezTo>
                <a:cubicBezTo>
                  <a:pt x="1755" y="15660"/>
                  <a:pt x="810" y="13500"/>
                  <a:pt x="810" y="11205"/>
                </a:cubicBezTo>
                <a:close/>
                <a:moveTo>
                  <a:pt x="3240" y="4050"/>
                </a:moveTo>
                <a:cubicBezTo>
                  <a:pt x="4185" y="4725"/>
                  <a:pt x="5265" y="5130"/>
                  <a:pt x="6210" y="5535"/>
                </a:cubicBezTo>
                <a:cubicBezTo>
                  <a:pt x="5670" y="7020"/>
                  <a:pt x="5265" y="8775"/>
                  <a:pt x="5265" y="10395"/>
                </a:cubicBezTo>
                <a:cubicBezTo>
                  <a:pt x="810" y="10395"/>
                  <a:pt x="810" y="10395"/>
                  <a:pt x="810" y="10395"/>
                </a:cubicBezTo>
                <a:cubicBezTo>
                  <a:pt x="810" y="7965"/>
                  <a:pt x="1755" y="5805"/>
                  <a:pt x="3240" y="4050"/>
                </a:cubicBezTo>
                <a:close/>
                <a:moveTo>
                  <a:pt x="20790" y="10395"/>
                </a:moveTo>
                <a:cubicBezTo>
                  <a:pt x="16335" y="10395"/>
                  <a:pt x="16335" y="10395"/>
                  <a:pt x="16335" y="10395"/>
                </a:cubicBezTo>
                <a:cubicBezTo>
                  <a:pt x="16335" y="8775"/>
                  <a:pt x="15930" y="7020"/>
                  <a:pt x="15390" y="5535"/>
                </a:cubicBezTo>
                <a:cubicBezTo>
                  <a:pt x="16335" y="5130"/>
                  <a:pt x="17415" y="4725"/>
                  <a:pt x="18360" y="4050"/>
                </a:cubicBezTo>
                <a:cubicBezTo>
                  <a:pt x="19845" y="5805"/>
                  <a:pt x="20790" y="7965"/>
                  <a:pt x="20790" y="10395"/>
                </a:cubicBezTo>
                <a:close/>
                <a:moveTo>
                  <a:pt x="10395" y="5535"/>
                </a:moveTo>
                <a:cubicBezTo>
                  <a:pt x="9315" y="5535"/>
                  <a:pt x="8235" y="5400"/>
                  <a:pt x="7290" y="5130"/>
                </a:cubicBezTo>
                <a:cubicBezTo>
                  <a:pt x="7965" y="3510"/>
                  <a:pt x="9045" y="2160"/>
                  <a:pt x="10395" y="945"/>
                </a:cubicBezTo>
                <a:lnTo>
                  <a:pt x="10395" y="5535"/>
                </a:lnTo>
                <a:close/>
                <a:moveTo>
                  <a:pt x="10395" y="6345"/>
                </a:moveTo>
                <a:cubicBezTo>
                  <a:pt x="10395" y="10395"/>
                  <a:pt x="10395" y="10395"/>
                  <a:pt x="10395" y="10395"/>
                </a:cubicBezTo>
                <a:cubicBezTo>
                  <a:pt x="5940" y="10395"/>
                  <a:pt x="5940" y="10395"/>
                  <a:pt x="5940" y="10395"/>
                </a:cubicBezTo>
                <a:cubicBezTo>
                  <a:pt x="6075" y="8775"/>
                  <a:pt x="6345" y="7290"/>
                  <a:pt x="7020" y="5805"/>
                </a:cubicBezTo>
                <a:cubicBezTo>
                  <a:pt x="8100" y="6075"/>
                  <a:pt x="9180" y="6345"/>
                  <a:pt x="10395" y="6345"/>
                </a:cubicBezTo>
                <a:close/>
                <a:moveTo>
                  <a:pt x="11205" y="6345"/>
                </a:moveTo>
                <a:cubicBezTo>
                  <a:pt x="12420" y="6345"/>
                  <a:pt x="13500" y="6075"/>
                  <a:pt x="14580" y="5805"/>
                </a:cubicBezTo>
                <a:cubicBezTo>
                  <a:pt x="15255" y="7290"/>
                  <a:pt x="15525" y="8775"/>
                  <a:pt x="15660" y="10395"/>
                </a:cubicBezTo>
                <a:cubicBezTo>
                  <a:pt x="11205" y="10395"/>
                  <a:pt x="11205" y="10395"/>
                  <a:pt x="11205" y="10395"/>
                </a:cubicBezTo>
                <a:lnTo>
                  <a:pt x="11205" y="6345"/>
                </a:lnTo>
                <a:close/>
                <a:moveTo>
                  <a:pt x="11205" y="5535"/>
                </a:moveTo>
                <a:cubicBezTo>
                  <a:pt x="11205" y="945"/>
                  <a:pt x="11205" y="945"/>
                  <a:pt x="11205" y="945"/>
                </a:cubicBezTo>
                <a:cubicBezTo>
                  <a:pt x="12555" y="2160"/>
                  <a:pt x="13635" y="3510"/>
                  <a:pt x="14310" y="5130"/>
                </a:cubicBezTo>
                <a:cubicBezTo>
                  <a:pt x="13365" y="5400"/>
                  <a:pt x="12285" y="5535"/>
                  <a:pt x="11205" y="5535"/>
                </a:cubicBezTo>
                <a:close/>
                <a:moveTo>
                  <a:pt x="14985" y="4860"/>
                </a:moveTo>
                <a:cubicBezTo>
                  <a:pt x="14310" y="3375"/>
                  <a:pt x="13365" y="2025"/>
                  <a:pt x="12150" y="810"/>
                </a:cubicBezTo>
                <a:cubicBezTo>
                  <a:pt x="14310" y="1080"/>
                  <a:pt x="16200" y="2160"/>
                  <a:pt x="17820" y="3510"/>
                </a:cubicBezTo>
                <a:cubicBezTo>
                  <a:pt x="16875" y="4050"/>
                  <a:pt x="16065" y="4590"/>
                  <a:pt x="14985" y="4860"/>
                </a:cubicBezTo>
                <a:close/>
                <a:moveTo>
                  <a:pt x="6615" y="4860"/>
                </a:moveTo>
                <a:cubicBezTo>
                  <a:pt x="5670" y="4590"/>
                  <a:pt x="4725" y="4050"/>
                  <a:pt x="3780" y="3510"/>
                </a:cubicBezTo>
                <a:cubicBezTo>
                  <a:pt x="5400" y="2160"/>
                  <a:pt x="7290" y="1080"/>
                  <a:pt x="9450" y="810"/>
                </a:cubicBezTo>
                <a:cubicBezTo>
                  <a:pt x="8235" y="2025"/>
                  <a:pt x="7290" y="3375"/>
                  <a:pt x="6615" y="4860"/>
                </a:cubicBezTo>
                <a:close/>
                <a:moveTo>
                  <a:pt x="5940" y="11205"/>
                </a:moveTo>
                <a:cubicBezTo>
                  <a:pt x="10395" y="11205"/>
                  <a:pt x="10395" y="11205"/>
                  <a:pt x="10395" y="11205"/>
                </a:cubicBezTo>
                <a:cubicBezTo>
                  <a:pt x="10395" y="14850"/>
                  <a:pt x="10395" y="14850"/>
                  <a:pt x="10395" y="14850"/>
                </a:cubicBezTo>
                <a:cubicBezTo>
                  <a:pt x="9180" y="14985"/>
                  <a:pt x="7965" y="15120"/>
                  <a:pt x="6885" y="15525"/>
                </a:cubicBezTo>
                <a:cubicBezTo>
                  <a:pt x="6345" y="14175"/>
                  <a:pt x="6075" y="12690"/>
                  <a:pt x="5940" y="11205"/>
                </a:cubicBezTo>
                <a:close/>
                <a:moveTo>
                  <a:pt x="10395" y="15660"/>
                </a:moveTo>
                <a:cubicBezTo>
                  <a:pt x="10395" y="20655"/>
                  <a:pt x="10395" y="20655"/>
                  <a:pt x="10395" y="20655"/>
                </a:cubicBezTo>
                <a:cubicBezTo>
                  <a:pt x="9045" y="19305"/>
                  <a:pt x="7830" y="17820"/>
                  <a:pt x="7155" y="16200"/>
                </a:cubicBezTo>
                <a:cubicBezTo>
                  <a:pt x="8235" y="15930"/>
                  <a:pt x="9315" y="15660"/>
                  <a:pt x="10395" y="15660"/>
                </a:cubicBezTo>
                <a:close/>
                <a:moveTo>
                  <a:pt x="11205" y="20655"/>
                </a:moveTo>
                <a:cubicBezTo>
                  <a:pt x="11205" y="15660"/>
                  <a:pt x="11205" y="15660"/>
                  <a:pt x="11205" y="15660"/>
                </a:cubicBezTo>
                <a:cubicBezTo>
                  <a:pt x="12285" y="15660"/>
                  <a:pt x="13365" y="15930"/>
                  <a:pt x="14445" y="16200"/>
                </a:cubicBezTo>
                <a:cubicBezTo>
                  <a:pt x="13770" y="17820"/>
                  <a:pt x="12555" y="19305"/>
                  <a:pt x="11205" y="20655"/>
                </a:cubicBezTo>
                <a:close/>
                <a:moveTo>
                  <a:pt x="11205" y="14850"/>
                </a:moveTo>
                <a:cubicBezTo>
                  <a:pt x="11205" y="11205"/>
                  <a:pt x="11205" y="11205"/>
                  <a:pt x="11205" y="11205"/>
                </a:cubicBezTo>
                <a:cubicBezTo>
                  <a:pt x="15660" y="11205"/>
                  <a:pt x="15660" y="11205"/>
                  <a:pt x="15660" y="11205"/>
                </a:cubicBezTo>
                <a:cubicBezTo>
                  <a:pt x="15525" y="12690"/>
                  <a:pt x="15255" y="14175"/>
                  <a:pt x="14715" y="15525"/>
                </a:cubicBezTo>
                <a:cubicBezTo>
                  <a:pt x="13635" y="15120"/>
                  <a:pt x="12420" y="14985"/>
                  <a:pt x="11205" y="14850"/>
                </a:cubicBezTo>
                <a:close/>
                <a:moveTo>
                  <a:pt x="16335" y="11205"/>
                </a:moveTo>
                <a:cubicBezTo>
                  <a:pt x="20790" y="11205"/>
                  <a:pt x="20790" y="11205"/>
                  <a:pt x="20790" y="11205"/>
                </a:cubicBezTo>
                <a:cubicBezTo>
                  <a:pt x="20790" y="13500"/>
                  <a:pt x="19845" y="15660"/>
                  <a:pt x="18495" y="17280"/>
                </a:cubicBezTo>
                <a:cubicBezTo>
                  <a:pt x="17550" y="16605"/>
                  <a:pt x="16470" y="16065"/>
                  <a:pt x="15525" y="15660"/>
                </a:cubicBezTo>
                <a:cubicBezTo>
                  <a:pt x="16065" y="14310"/>
                  <a:pt x="16335" y="12690"/>
                  <a:pt x="16335" y="11205"/>
                </a:cubicBezTo>
                <a:close/>
                <a:moveTo>
                  <a:pt x="3645" y="17820"/>
                </a:moveTo>
                <a:cubicBezTo>
                  <a:pt x="4455" y="17280"/>
                  <a:pt x="5400" y="16740"/>
                  <a:pt x="6345" y="16470"/>
                </a:cubicBezTo>
                <a:cubicBezTo>
                  <a:pt x="7155" y="18090"/>
                  <a:pt x="8235" y="19575"/>
                  <a:pt x="9450" y="20790"/>
                </a:cubicBezTo>
                <a:cubicBezTo>
                  <a:pt x="7155" y="20520"/>
                  <a:pt x="5130" y="19440"/>
                  <a:pt x="3645" y="17820"/>
                </a:cubicBezTo>
                <a:close/>
                <a:moveTo>
                  <a:pt x="12150" y="20790"/>
                </a:moveTo>
                <a:cubicBezTo>
                  <a:pt x="13365" y="19575"/>
                  <a:pt x="14445" y="18090"/>
                  <a:pt x="15255" y="16470"/>
                </a:cubicBezTo>
                <a:cubicBezTo>
                  <a:pt x="16200" y="16740"/>
                  <a:pt x="17145" y="17280"/>
                  <a:pt x="17955" y="17820"/>
                </a:cubicBezTo>
                <a:cubicBezTo>
                  <a:pt x="16470" y="19440"/>
                  <a:pt x="14445" y="20520"/>
                  <a:pt x="12150" y="20790"/>
                </a:cubicBezTo>
                <a:close/>
              </a:path>
            </a:pathLst>
          </a:custGeom>
          <a:solidFill>
            <a:srgbClr val="3B655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001758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Title 25"/>
          <p:cNvSpPr txBox="1">
            <a:spLocks noGrp="1"/>
          </p:cNvSpPr>
          <p:nvPr>
            <p:ph type="title"/>
          </p:nvPr>
        </p:nvSpPr>
        <p:spPr>
          <a:xfrm>
            <a:off x="937834" y="250846"/>
            <a:ext cx="8700884" cy="64253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Procedure</a:t>
            </a:r>
            <a:r>
              <a:rPr dirty="0"/>
              <a:t> of Tasks</a:t>
            </a:r>
            <a:br>
              <a:rPr lang="en-US" dirty="0"/>
            </a:br>
            <a:r>
              <a:rPr lang="en-US" sz="3600" b="0" dirty="0">
                <a:latin typeface="Bahnschrift Condensed" panose="020B0502040204020203" pitchFamily="34" charset="0"/>
              </a:rPr>
              <a:t> </a:t>
            </a:r>
            <a:endParaRPr b="0" dirty="0">
              <a:latin typeface="Bahnschrift Condensed" panose="020B0502040204020203" pitchFamily="34" charset="0"/>
            </a:endParaRPr>
          </a:p>
        </p:txBody>
      </p:sp>
      <p:sp>
        <p:nvSpPr>
          <p:cNvPr id="911" name="Block Arc 26"/>
          <p:cNvSpPr/>
          <p:nvPr/>
        </p:nvSpPr>
        <p:spPr>
          <a:xfrm>
            <a:off x="8145040" y="2526736"/>
            <a:ext cx="2365209" cy="11934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404"/>
                </a:moveTo>
                <a:cubicBezTo>
                  <a:pt x="0" y="9583"/>
                  <a:pt x="4835" y="0"/>
                  <a:pt x="10800" y="0"/>
                </a:cubicBezTo>
                <a:cubicBezTo>
                  <a:pt x="16765" y="0"/>
                  <a:pt x="21600" y="9583"/>
                  <a:pt x="21600" y="21404"/>
                </a:cubicBezTo>
                <a:lnTo>
                  <a:pt x="19440" y="21600"/>
                </a:lnTo>
                <a:cubicBezTo>
                  <a:pt x="19440" y="12142"/>
                  <a:pt x="15572" y="4475"/>
                  <a:pt x="10799" y="4475"/>
                </a:cubicBezTo>
                <a:cubicBezTo>
                  <a:pt x="6027" y="4475"/>
                  <a:pt x="2159" y="12142"/>
                  <a:pt x="2159" y="21600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b="1">
                <a:solidFill>
                  <a:srgbClr val="F6A5C0"/>
                </a:solidFill>
              </a:defRPr>
            </a:pPr>
            <a:endParaRPr/>
          </a:p>
        </p:txBody>
      </p:sp>
      <p:sp>
        <p:nvSpPr>
          <p:cNvPr id="912" name="Block Arc 27"/>
          <p:cNvSpPr/>
          <p:nvPr/>
        </p:nvSpPr>
        <p:spPr>
          <a:xfrm flipV="1">
            <a:off x="1752234" y="3698498"/>
            <a:ext cx="2365209" cy="11934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404"/>
                </a:moveTo>
                <a:cubicBezTo>
                  <a:pt x="0" y="9583"/>
                  <a:pt x="4835" y="0"/>
                  <a:pt x="10800" y="0"/>
                </a:cubicBezTo>
                <a:cubicBezTo>
                  <a:pt x="16765" y="0"/>
                  <a:pt x="21600" y="9583"/>
                  <a:pt x="21600" y="21404"/>
                </a:cubicBezTo>
                <a:lnTo>
                  <a:pt x="19440" y="21600"/>
                </a:lnTo>
                <a:cubicBezTo>
                  <a:pt x="19440" y="12142"/>
                  <a:pt x="15572" y="4475"/>
                  <a:pt x="10799" y="4475"/>
                </a:cubicBezTo>
                <a:cubicBezTo>
                  <a:pt x="6027" y="4475"/>
                  <a:pt x="2159" y="12142"/>
                  <a:pt x="2159" y="21600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913" name="Block Arc 28"/>
          <p:cNvSpPr/>
          <p:nvPr/>
        </p:nvSpPr>
        <p:spPr>
          <a:xfrm flipV="1">
            <a:off x="6013853" y="3698498"/>
            <a:ext cx="2365209" cy="11934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404"/>
                </a:moveTo>
                <a:cubicBezTo>
                  <a:pt x="0" y="9583"/>
                  <a:pt x="4835" y="0"/>
                  <a:pt x="10800" y="0"/>
                </a:cubicBezTo>
                <a:cubicBezTo>
                  <a:pt x="16765" y="0"/>
                  <a:pt x="21600" y="9583"/>
                  <a:pt x="21600" y="21404"/>
                </a:cubicBezTo>
                <a:lnTo>
                  <a:pt x="19440" y="21600"/>
                </a:lnTo>
                <a:cubicBezTo>
                  <a:pt x="19440" y="12142"/>
                  <a:pt x="15572" y="4475"/>
                  <a:pt x="10799" y="4475"/>
                </a:cubicBezTo>
                <a:cubicBezTo>
                  <a:pt x="6027" y="4475"/>
                  <a:pt x="2159" y="12142"/>
                  <a:pt x="2159" y="21600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914" name="Block Arc 29"/>
          <p:cNvSpPr/>
          <p:nvPr/>
        </p:nvSpPr>
        <p:spPr>
          <a:xfrm>
            <a:off x="3883043" y="2526736"/>
            <a:ext cx="2365209" cy="11934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404"/>
                </a:moveTo>
                <a:cubicBezTo>
                  <a:pt x="0" y="9583"/>
                  <a:pt x="4835" y="0"/>
                  <a:pt x="10800" y="0"/>
                </a:cubicBezTo>
                <a:cubicBezTo>
                  <a:pt x="16765" y="0"/>
                  <a:pt x="21600" y="9583"/>
                  <a:pt x="21600" y="21404"/>
                </a:cubicBezTo>
                <a:lnTo>
                  <a:pt x="19440" y="21600"/>
                </a:lnTo>
                <a:cubicBezTo>
                  <a:pt x="19440" y="12142"/>
                  <a:pt x="15572" y="4475"/>
                  <a:pt x="10799" y="4475"/>
                </a:cubicBezTo>
                <a:cubicBezTo>
                  <a:pt x="6027" y="4475"/>
                  <a:pt x="2159" y="12142"/>
                  <a:pt x="2159" y="21600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915" name="Freeform 30"/>
          <p:cNvSpPr/>
          <p:nvPr/>
        </p:nvSpPr>
        <p:spPr>
          <a:xfrm flipV="1">
            <a:off x="8143278" y="3563123"/>
            <a:ext cx="2364919" cy="133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1" extrusionOk="0">
                <a:moveTo>
                  <a:pt x="10863" y="0"/>
                </a:moveTo>
                <a:cubicBezTo>
                  <a:pt x="12735" y="19"/>
                  <a:pt x="14603" y="900"/>
                  <a:pt x="16273" y="2641"/>
                </a:cubicBezTo>
                <a:cubicBezTo>
                  <a:pt x="19196" y="5689"/>
                  <a:pt x="21118" y="10962"/>
                  <a:pt x="21523" y="16837"/>
                </a:cubicBezTo>
                <a:lnTo>
                  <a:pt x="21600" y="19326"/>
                </a:lnTo>
                <a:lnTo>
                  <a:pt x="20510" y="21581"/>
                </a:lnTo>
                <a:lnTo>
                  <a:pt x="19417" y="19326"/>
                </a:lnTo>
                <a:lnTo>
                  <a:pt x="19379" y="17303"/>
                </a:lnTo>
                <a:cubicBezTo>
                  <a:pt x="19055" y="12602"/>
                  <a:pt x="17517" y="8384"/>
                  <a:pt x="15179" y="5945"/>
                </a:cubicBezTo>
                <a:cubicBezTo>
                  <a:pt x="12507" y="3159"/>
                  <a:pt x="9199" y="3126"/>
                  <a:pt x="6509" y="5857"/>
                </a:cubicBezTo>
                <a:cubicBezTo>
                  <a:pt x="3819" y="8589"/>
                  <a:pt x="2159" y="13668"/>
                  <a:pt x="2159" y="19168"/>
                </a:cubicBezTo>
                <a:lnTo>
                  <a:pt x="0" y="19168"/>
                </a:lnTo>
                <a:cubicBezTo>
                  <a:pt x="0" y="12294"/>
                  <a:pt x="2074" y="5946"/>
                  <a:pt x="5436" y="2531"/>
                </a:cubicBezTo>
                <a:cubicBezTo>
                  <a:pt x="7117" y="824"/>
                  <a:pt x="8992" y="-19"/>
                  <a:pt x="10863" y="0"/>
                </a:cubicBezTo>
                <a:close/>
              </a:path>
            </a:pathLst>
          </a:custGeom>
          <a:solidFill>
            <a:srgbClr val="00787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916" name="Freeform 31"/>
          <p:cNvSpPr/>
          <p:nvPr/>
        </p:nvSpPr>
        <p:spPr>
          <a:xfrm>
            <a:off x="6011803" y="2532041"/>
            <a:ext cx="2364920" cy="133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1" extrusionOk="0">
                <a:moveTo>
                  <a:pt x="10863" y="0"/>
                </a:moveTo>
                <a:cubicBezTo>
                  <a:pt x="12735" y="19"/>
                  <a:pt x="14603" y="900"/>
                  <a:pt x="16273" y="2641"/>
                </a:cubicBezTo>
                <a:cubicBezTo>
                  <a:pt x="19196" y="5689"/>
                  <a:pt x="21118" y="10962"/>
                  <a:pt x="21523" y="16837"/>
                </a:cubicBezTo>
                <a:lnTo>
                  <a:pt x="21600" y="19326"/>
                </a:lnTo>
                <a:lnTo>
                  <a:pt x="20510" y="21581"/>
                </a:lnTo>
                <a:lnTo>
                  <a:pt x="19417" y="19326"/>
                </a:lnTo>
                <a:lnTo>
                  <a:pt x="19379" y="17303"/>
                </a:lnTo>
                <a:cubicBezTo>
                  <a:pt x="19055" y="12602"/>
                  <a:pt x="17517" y="8384"/>
                  <a:pt x="15179" y="5945"/>
                </a:cubicBezTo>
                <a:cubicBezTo>
                  <a:pt x="12507" y="3159"/>
                  <a:pt x="9199" y="3126"/>
                  <a:pt x="6509" y="5857"/>
                </a:cubicBezTo>
                <a:cubicBezTo>
                  <a:pt x="3819" y="8589"/>
                  <a:pt x="2159" y="13668"/>
                  <a:pt x="2159" y="19168"/>
                </a:cubicBezTo>
                <a:lnTo>
                  <a:pt x="0" y="19168"/>
                </a:lnTo>
                <a:cubicBezTo>
                  <a:pt x="0" y="12294"/>
                  <a:pt x="2074" y="5946"/>
                  <a:pt x="5436" y="2531"/>
                </a:cubicBezTo>
                <a:cubicBezTo>
                  <a:pt x="7117" y="824"/>
                  <a:pt x="8992" y="-19"/>
                  <a:pt x="10863" y="0"/>
                </a:cubicBezTo>
                <a:close/>
              </a:path>
            </a:pathLst>
          </a:custGeom>
          <a:solidFill>
            <a:srgbClr val="797700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917" name="Freeform 32"/>
          <p:cNvSpPr/>
          <p:nvPr/>
        </p:nvSpPr>
        <p:spPr>
          <a:xfrm flipV="1">
            <a:off x="3883188" y="3563123"/>
            <a:ext cx="2364919" cy="133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1" extrusionOk="0">
                <a:moveTo>
                  <a:pt x="10863" y="0"/>
                </a:moveTo>
                <a:cubicBezTo>
                  <a:pt x="12735" y="19"/>
                  <a:pt x="14603" y="900"/>
                  <a:pt x="16273" y="2641"/>
                </a:cubicBezTo>
                <a:cubicBezTo>
                  <a:pt x="19196" y="5689"/>
                  <a:pt x="21118" y="10962"/>
                  <a:pt x="21523" y="16837"/>
                </a:cubicBezTo>
                <a:lnTo>
                  <a:pt x="21600" y="19326"/>
                </a:lnTo>
                <a:lnTo>
                  <a:pt x="20510" y="21581"/>
                </a:lnTo>
                <a:lnTo>
                  <a:pt x="19417" y="19326"/>
                </a:lnTo>
                <a:lnTo>
                  <a:pt x="19379" y="17303"/>
                </a:lnTo>
                <a:cubicBezTo>
                  <a:pt x="19055" y="12602"/>
                  <a:pt x="17517" y="8384"/>
                  <a:pt x="15179" y="5945"/>
                </a:cubicBezTo>
                <a:cubicBezTo>
                  <a:pt x="12507" y="3159"/>
                  <a:pt x="9199" y="3126"/>
                  <a:pt x="6509" y="5857"/>
                </a:cubicBezTo>
                <a:cubicBezTo>
                  <a:pt x="3819" y="8589"/>
                  <a:pt x="2159" y="13668"/>
                  <a:pt x="2159" y="19168"/>
                </a:cubicBezTo>
                <a:lnTo>
                  <a:pt x="0" y="19168"/>
                </a:lnTo>
                <a:cubicBezTo>
                  <a:pt x="0" y="12294"/>
                  <a:pt x="2074" y="5946"/>
                  <a:pt x="5436" y="2531"/>
                </a:cubicBezTo>
                <a:cubicBezTo>
                  <a:pt x="7117" y="824"/>
                  <a:pt x="8992" y="-19"/>
                  <a:pt x="10863" y="0"/>
                </a:cubicBezTo>
                <a:close/>
              </a:path>
            </a:pathLst>
          </a:custGeom>
          <a:solidFill>
            <a:srgbClr val="3DA77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918" name="Freeform 33"/>
          <p:cNvSpPr/>
          <p:nvPr/>
        </p:nvSpPr>
        <p:spPr>
          <a:xfrm>
            <a:off x="1754574" y="2605423"/>
            <a:ext cx="2364919" cy="133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1" extrusionOk="0">
                <a:moveTo>
                  <a:pt x="10863" y="0"/>
                </a:moveTo>
                <a:cubicBezTo>
                  <a:pt x="12735" y="19"/>
                  <a:pt x="14603" y="900"/>
                  <a:pt x="16273" y="2641"/>
                </a:cubicBezTo>
                <a:cubicBezTo>
                  <a:pt x="19196" y="5689"/>
                  <a:pt x="21118" y="10962"/>
                  <a:pt x="21523" y="16837"/>
                </a:cubicBezTo>
                <a:lnTo>
                  <a:pt x="21600" y="19326"/>
                </a:lnTo>
                <a:lnTo>
                  <a:pt x="20510" y="21581"/>
                </a:lnTo>
                <a:lnTo>
                  <a:pt x="19417" y="19326"/>
                </a:lnTo>
                <a:lnTo>
                  <a:pt x="19379" y="17303"/>
                </a:lnTo>
                <a:cubicBezTo>
                  <a:pt x="19055" y="12602"/>
                  <a:pt x="17517" y="8384"/>
                  <a:pt x="15179" y="5945"/>
                </a:cubicBezTo>
                <a:cubicBezTo>
                  <a:pt x="12507" y="3159"/>
                  <a:pt x="9199" y="3126"/>
                  <a:pt x="6509" y="5857"/>
                </a:cubicBezTo>
                <a:cubicBezTo>
                  <a:pt x="3819" y="8589"/>
                  <a:pt x="2159" y="13668"/>
                  <a:pt x="2159" y="19168"/>
                </a:cubicBezTo>
                <a:lnTo>
                  <a:pt x="0" y="19168"/>
                </a:lnTo>
                <a:cubicBezTo>
                  <a:pt x="0" y="12294"/>
                  <a:pt x="2074" y="5946"/>
                  <a:pt x="5436" y="2531"/>
                </a:cubicBezTo>
                <a:cubicBezTo>
                  <a:pt x="7117" y="824"/>
                  <a:pt x="8992" y="-19"/>
                  <a:pt x="10863" y="0"/>
                </a:cubicBezTo>
                <a:close/>
              </a:path>
            </a:pathLst>
          </a:custGeom>
          <a:solidFill>
            <a:srgbClr val="A8D4A9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920" name="Freeform 1137"/>
          <p:cNvSpPr/>
          <p:nvPr/>
        </p:nvSpPr>
        <p:spPr>
          <a:xfrm>
            <a:off x="9100074" y="3489347"/>
            <a:ext cx="451326" cy="4093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900"/>
                </a:moveTo>
                <a:cubicBezTo>
                  <a:pt x="21600" y="6900"/>
                  <a:pt x="21600" y="6900"/>
                  <a:pt x="21600" y="6750"/>
                </a:cubicBezTo>
                <a:cubicBezTo>
                  <a:pt x="21600" y="6750"/>
                  <a:pt x="21600" y="6750"/>
                  <a:pt x="21600" y="6750"/>
                </a:cubicBezTo>
                <a:cubicBezTo>
                  <a:pt x="21600" y="6750"/>
                  <a:pt x="21600" y="6750"/>
                  <a:pt x="21600" y="6750"/>
                </a:cubicBezTo>
                <a:cubicBezTo>
                  <a:pt x="21600" y="6750"/>
                  <a:pt x="21600" y="6750"/>
                  <a:pt x="21600" y="6600"/>
                </a:cubicBezTo>
                <a:cubicBezTo>
                  <a:pt x="21600" y="6600"/>
                  <a:pt x="21600" y="6600"/>
                  <a:pt x="21600" y="6600"/>
                </a:cubicBezTo>
                <a:cubicBezTo>
                  <a:pt x="21600" y="6600"/>
                  <a:pt x="21600" y="6600"/>
                  <a:pt x="21600" y="6600"/>
                </a:cubicBezTo>
                <a:cubicBezTo>
                  <a:pt x="21600" y="6600"/>
                  <a:pt x="21600" y="6600"/>
                  <a:pt x="21600" y="6600"/>
                </a:cubicBezTo>
                <a:cubicBezTo>
                  <a:pt x="17955" y="150"/>
                  <a:pt x="17955" y="150"/>
                  <a:pt x="17955" y="150"/>
                </a:cubicBezTo>
                <a:cubicBezTo>
                  <a:pt x="17955" y="150"/>
                  <a:pt x="17955" y="150"/>
                  <a:pt x="17955" y="150"/>
                </a:cubicBezTo>
                <a:cubicBezTo>
                  <a:pt x="17955" y="150"/>
                  <a:pt x="17955" y="150"/>
                  <a:pt x="17955" y="150"/>
                </a:cubicBezTo>
                <a:cubicBezTo>
                  <a:pt x="17820" y="150"/>
                  <a:pt x="17820" y="0"/>
                  <a:pt x="17820" y="0"/>
                </a:cubicBezTo>
                <a:cubicBezTo>
                  <a:pt x="17820" y="0"/>
                  <a:pt x="17820" y="0"/>
                  <a:pt x="17820" y="0"/>
                </a:cubicBezTo>
                <a:cubicBezTo>
                  <a:pt x="17820" y="0"/>
                  <a:pt x="17820" y="0"/>
                  <a:pt x="17820" y="0"/>
                </a:cubicBezTo>
                <a:cubicBezTo>
                  <a:pt x="17685" y="0"/>
                  <a:pt x="17685" y="0"/>
                  <a:pt x="17685" y="0"/>
                </a:cubicBezTo>
                <a:cubicBezTo>
                  <a:pt x="3915" y="0"/>
                  <a:pt x="3915" y="0"/>
                  <a:pt x="3915" y="0"/>
                </a:cubicBezTo>
                <a:cubicBezTo>
                  <a:pt x="3915" y="0"/>
                  <a:pt x="3915" y="0"/>
                  <a:pt x="3915" y="0"/>
                </a:cubicBezTo>
                <a:cubicBezTo>
                  <a:pt x="3780" y="0"/>
                  <a:pt x="3780" y="0"/>
                  <a:pt x="3780" y="0"/>
                </a:cubicBezTo>
                <a:cubicBezTo>
                  <a:pt x="3780" y="0"/>
                  <a:pt x="3780" y="0"/>
                  <a:pt x="3780" y="0"/>
                </a:cubicBezTo>
                <a:cubicBezTo>
                  <a:pt x="3780" y="0"/>
                  <a:pt x="3780" y="0"/>
                  <a:pt x="3780" y="150"/>
                </a:cubicBezTo>
                <a:cubicBezTo>
                  <a:pt x="3780" y="150"/>
                  <a:pt x="3780" y="150"/>
                  <a:pt x="3780" y="150"/>
                </a:cubicBezTo>
                <a:cubicBezTo>
                  <a:pt x="3645" y="150"/>
                  <a:pt x="3645" y="150"/>
                  <a:pt x="3645" y="150"/>
                </a:cubicBezTo>
                <a:cubicBezTo>
                  <a:pt x="0" y="6600"/>
                  <a:pt x="0" y="6600"/>
                  <a:pt x="0" y="6600"/>
                </a:cubicBezTo>
                <a:cubicBezTo>
                  <a:pt x="0" y="6600"/>
                  <a:pt x="0" y="6600"/>
                  <a:pt x="0" y="6600"/>
                </a:cubicBezTo>
                <a:cubicBezTo>
                  <a:pt x="0" y="6600"/>
                  <a:pt x="0" y="6600"/>
                  <a:pt x="0" y="6600"/>
                </a:cubicBezTo>
                <a:cubicBezTo>
                  <a:pt x="0" y="6600"/>
                  <a:pt x="0" y="6600"/>
                  <a:pt x="0" y="6600"/>
                </a:cubicBezTo>
                <a:cubicBezTo>
                  <a:pt x="0" y="6750"/>
                  <a:pt x="0" y="6750"/>
                  <a:pt x="0" y="6750"/>
                </a:cubicBezTo>
                <a:cubicBezTo>
                  <a:pt x="0" y="6750"/>
                  <a:pt x="0" y="6750"/>
                  <a:pt x="0" y="6750"/>
                </a:cubicBezTo>
                <a:cubicBezTo>
                  <a:pt x="0" y="6750"/>
                  <a:pt x="0" y="6750"/>
                  <a:pt x="0" y="6750"/>
                </a:cubicBezTo>
                <a:cubicBezTo>
                  <a:pt x="0" y="6900"/>
                  <a:pt x="0" y="6900"/>
                  <a:pt x="0" y="6900"/>
                </a:cubicBezTo>
                <a:cubicBezTo>
                  <a:pt x="0" y="6900"/>
                  <a:pt x="0" y="6900"/>
                  <a:pt x="0" y="6900"/>
                </a:cubicBezTo>
                <a:cubicBezTo>
                  <a:pt x="0" y="6900"/>
                  <a:pt x="0" y="6900"/>
                  <a:pt x="0" y="6900"/>
                </a:cubicBezTo>
                <a:cubicBezTo>
                  <a:pt x="0" y="7050"/>
                  <a:pt x="0" y="7050"/>
                  <a:pt x="0" y="7050"/>
                </a:cubicBezTo>
                <a:cubicBezTo>
                  <a:pt x="0" y="7050"/>
                  <a:pt x="0" y="7050"/>
                  <a:pt x="0" y="7050"/>
                </a:cubicBezTo>
                <a:cubicBezTo>
                  <a:pt x="135" y="7050"/>
                  <a:pt x="135" y="7050"/>
                  <a:pt x="135" y="7050"/>
                </a:cubicBezTo>
                <a:cubicBezTo>
                  <a:pt x="10530" y="21450"/>
                  <a:pt x="10530" y="21450"/>
                  <a:pt x="10530" y="21450"/>
                </a:cubicBezTo>
                <a:cubicBezTo>
                  <a:pt x="10530" y="21450"/>
                  <a:pt x="10530" y="21450"/>
                  <a:pt x="10530" y="21450"/>
                </a:cubicBezTo>
                <a:cubicBezTo>
                  <a:pt x="10530" y="21450"/>
                  <a:pt x="10530" y="21450"/>
                  <a:pt x="10530" y="21450"/>
                </a:cubicBezTo>
                <a:cubicBezTo>
                  <a:pt x="10530" y="21450"/>
                  <a:pt x="10530" y="21450"/>
                  <a:pt x="10530" y="21450"/>
                </a:cubicBezTo>
                <a:cubicBezTo>
                  <a:pt x="10530" y="21450"/>
                  <a:pt x="10530" y="21600"/>
                  <a:pt x="10665" y="21600"/>
                </a:cubicBezTo>
                <a:cubicBezTo>
                  <a:pt x="10665" y="21600"/>
                  <a:pt x="10665" y="21600"/>
                  <a:pt x="10665" y="21600"/>
                </a:cubicBezTo>
                <a:cubicBezTo>
                  <a:pt x="10665" y="21600"/>
                  <a:pt x="10800" y="21600"/>
                  <a:pt x="10800" y="21600"/>
                </a:cubicBezTo>
                <a:cubicBezTo>
                  <a:pt x="10800" y="21600"/>
                  <a:pt x="10935" y="21600"/>
                  <a:pt x="10935" y="21600"/>
                </a:cubicBezTo>
                <a:cubicBezTo>
                  <a:pt x="10935" y="21600"/>
                  <a:pt x="10935" y="21600"/>
                  <a:pt x="10935" y="21600"/>
                </a:cubicBezTo>
                <a:cubicBezTo>
                  <a:pt x="10935" y="21600"/>
                  <a:pt x="10935" y="21600"/>
                  <a:pt x="10935" y="21600"/>
                </a:cubicBezTo>
                <a:cubicBezTo>
                  <a:pt x="11070" y="21450"/>
                  <a:pt x="11070" y="21450"/>
                  <a:pt x="11070" y="21450"/>
                </a:cubicBezTo>
                <a:cubicBezTo>
                  <a:pt x="11070" y="21450"/>
                  <a:pt x="11070" y="21450"/>
                  <a:pt x="11070" y="21450"/>
                </a:cubicBezTo>
                <a:cubicBezTo>
                  <a:pt x="21465" y="7050"/>
                  <a:pt x="21465" y="7050"/>
                  <a:pt x="21465" y="7050"/>
                </a:cubicBezTo>
                <a:cubicBezTo>
                  <a:pt x="21465" y="7050"/>
                  <a:pt x="21465" y="7050"/>
                  <a:pt x="21600" y="7050"/>
                </a:cubicBezTo>
                <a:cubicBezTo>
                  <a:pt x="21600" y="7050"/>
                  <a:pt x="21600" y="7050"/>
                  <a:pt x="21600" y="7050"/>
                </a:cubicBezTo>
                <a:cubicBezTo>
                  <a:pt x="21600" y="7050"/>
                  <a:pt x="21600" y="7050"/>
                  <a:pt x="21600" y="6900"/>
                </a:cubicBezTo>
                <a:cubicBezTo>
                  <a:pt x="21600" y="6900"/>
                  <a:pt x="21600" y="6900"/>
                  <a:pt x="21600" y="6900"/>
                </a:cubicBezTo>
                <a:cubicBezTo>
                  <a:pt x="21600" y="6900"/>
                  <a:pt x="21600" y="6900"/>
                  <a:pt x="21600" y="6900"/>
                </a:cubicBezTo>
                <a:close/>
                <a:moveTo>
                  <a:pt x="11610" y="750"/>
                </a:moveTo>
                <a:cubicBezTo>
                  <a:pt x="17145" y="750"/>
                  <a:pt x="17145" y="750"/>
                  <a:pt x="17145" y="750"/>
                </a:cubicBezTo>
                <a:cubicBezTo>
                  <a:pt x="15390" y="6000"/>
                  <a:pt x="15390" y="6000"/>
                  <a:pt x="15390" y="6000"/>
                </a:cubicBezTo>
                <a:lnTo>
                  <a:pt x="11610" y="750"/>
                </a:lnTo>
                <a:close/>
                <a:moveTo>
                  <a:pt x="14715" y="6450"/>
                </a:moveTo>
                <a:cubicBezTo>
                  <a:pt x="6885" y="6450"/>
                  <a:pt x="6885" y="6450"/>
                  <a:pt x="6885" y="6450"/>
                </a:cubicBezTo>
                <a:cubicBezTo>
                  <a:pt x="10800" y="1050"/>
                  <a:pt x="10800" y="1050"/>
                  <a:pt x="10800" y="1050"/>
                </a:cubicBezTo>
                <a:lnTo>
                  <a:pt x="14715" y="6450"/>
                </a:lnTo>
                <a:close/>
                <a:moveTo>
                  <a:pt x="6210" y="6000"/>
                </a:moveTo>
                <a:cubicBezTo>
                  <a:pt x="4455" y="750"/>
                  <a:pt x="4455" y="750"/>
                  <a:pt x="4455" y="750"/>
                </a:cubicBezTo>
                <a:cubicBezTo>
                  <a:pt x="9990" y="750"/>
                  <a:pt x="9990" y="750"/>
                  <a:pt x="9990" y="750"/>
                </a:cubicBezTo>
                <a:lnTo>
                  <a:pt x="6210" y="6000"/>
                </a:lnTo>
                <a:close/>
                <a:moveTo>
                  <a:pt x="14985" y="7200"/>
                </a:moveTo>
                <a:cubicBezTo>
                  <a:pt x="10800" y="19800"/>
                  <a:pt x="10800" y="19800"/>
                  <a:pt x="10800" y="19800"/>
                </a:cubicBezTo>
                <a:cubicBezTo>
                  <a:pt x="6615" y="7200"/>
                  <a:pt x="6615" y="7200"/>
                  <a:pt x="6615" y="7200"/>
                </a:cubicBezTo>
                <a:lnTo>
                  <a:pt x="14985" y="7200"/>
                </a:lnTo>
                <a:close/>
                <a:moveTo>
                  <a:pt x="17685" y="1350"/>
                </a:moveTo>
                <a:cubicBezTo>
                  <a:pt x="20655" y="6450"/>
                  <a:pt x="20655" y="6450"/>
                  <a:pt x="20655" y="6450"/>
                </a:cubicBezTo>
                <a:cubicBezTo>
                  <a:pt x="16065" y="6450"/>
                  <a:pt x="16065" y="6450"/>
                  <a:pt x="16065" y="6450"/>
                </a:cubicBezTo>
                <a:lnTo>
                  <a:pt x="17685" y="1350"/>
                </a:lnTo>
                <a:close/>
                <a:moveTo>
                  <a:pt x="3915" y="1350"/>
                </a:moveTo>
                <a:cubicBezTo>
                  <a:pt x="5535" y="6450"/>
                  <a:pt x="5535" y="6450"/>
                  <a:pt x="5535" y="6450"/>
                </a:cubicBezTo>
                <a:cubicBezTo>
                  <a:pt x="945" y="6450"/>
                  <a:pt x="945" y="6450"/>
                  <a:pt x="945" y="6450"/>
                </a:cubicBezTo>
                <a:lnTo>
                  <a:pt x="3915" y="1350"/>
                </a:lnTo>
                <a:close/>
                <a:moveTo>
                  <a:pt x="5805" y="7200"/>
                </a:moveTo>
                <a:cubicBezTo>
                  <a:pt x="9720" y="19050"/>
                  <a:pt x="9720" y="19050"/>
                  <a:pt x="9720" y="19050"/>
                </a:cubicBezTo>
                <a:cubicBezTo>
                  <a:pt x="1080" y="7200"/>
                  <a:pt x="1080" y="7200"/>
                  <a:pt x="1080" y="7200"/>
                </a:cubicBezTo>
                <a:lnTo>
                  <a:pt x="5805" y="7200"/>
                </a:lnTo>
                <a:close/>
                <a:moveTo>
                  <a:pt x="11610" y="19350"/>
                </a:moveTo>
                <a:cubicBezTo>
                  <a:pt x="15795" y="7200"/>
                  <a:pt x="15795" y="7200"/>
                  <a:pt x="15795" y="7200"/>
                </a:cubicBezTo>
                <a:cubicBezTo>
                  <a:pt x="20520" y="7200"/>
                  <a:pt x="20520" y="7200"/>
                  <a:pt x="20520" y="7200"/>
                </a:cubicBezTo>
                <a:lnTo>
                  <a:pt x="11610" y="19350"/>
                </a:lnTo>
                <a:close/>
              </a:path>
            </a:pathLst>
          </a:custGeom>
          <a:solidFill>
            <a:srgbClr val="24252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21" name="Freeform 1147"/>
          <p:cNvSpPr/>
          <p:nvPr/>
        </p:nvSpPr>
        <p:spPr>
          <a:xfrm>
            <a:off x="6997921" y="3466358"/>
            <a:ext cx="452738" cy="455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36" h="21236" extrusionOk="0">
                <a:moveTo>
                  <a:pt x="20142" y="1094"/>
                </a:moveTo>
                <a:cubicBezTo>
                  <a:pt x="18817" y="-364"/>
                  <a:pt x="16697" y="-364"/>
                  <a:pt x="15372" y="1094"/>
                </a:cubicBezTo>
                <a:cubicBezTo>
                  <a:pt x="1458" y="14875"/>
                  <a:pt x="1458" y="14875"/>
                  <a:pt x="1458" y="14875"/>
                </a:cubicBezTo>
                <a:cubicBezTo>
                  <a:pt x="1458" y="14875"/>
                  <a:pt x="1458" y="14875"/>
                  <a:pt x="1458" y="14875"/>
                </a:cubicBezTo>
                <a:cubicBezTo>
                  <a:pt x="1458" y="14875"/>
                  <a:pt x="1458" y="14875"/>
                  <a:pt x="1458" y="14875"/>
                </a:cubicBezTo>
                <a:cubicBezTo>
                  <a:pt x="1458" y="15008"/>
                  <a:pt x="1458" y="15008"/>
                  <a:pt x="1325" y="15008"/>
                </a:cubicBezTo>
                <a:cubicBezTo>
                  <a:pt x="1325" y="15008"/>
                  <a:pt x="1325" y="15008"/>
                  <a:pt x="1325" y="15008"/>
                </a:cubicBezTo>
                <a:cubicBezTo>
                  <a:pt x="1325" y="15008"/>
                  <a:pt x="1325" y="15008"/>
                  <a:pt x="1325" y="15008"/>
                </a:cubicBezTo>
                <a:cubicBezTo>
                  <a:pt x="0" y="20706"/>
                  <a:pt x="0" y="20706"/>
                  <a:pt x="0" y="20706"/>
                </a:cubicBezTo>
                <a:cubicBezTo>
                  <a:pt x="0" y="20838"/>
                  <a:pt x="0" y="20838"/>
                  <a:pt x="0" y="20838"/>
                </a:cubicBezTo>
                <a:cubicBezTo>
                  <a:pt x="0" y="20838"/>
                  <a:pt x="0" y="20838"/>
                  <a:pt x="0" y="20838"/>
                </a:cubicBezTo>
                <a:cubicBezTo>
                  <a:pt x="0" y="20838"/>
                  <a:pt x="0" y="20971"/>
                  <a:pt x="0" y="20971"/>
                </a:cubicBezTo>
                <a:cubicBezTo>
                  <a:pt x="0" y="20971"/>
                  <a:pt x="0" y="20971"/>
                  <a:pt x="0" y="20971"/>
                </a:cubicBezTo>
                <a:cubicBezTo>
                  <a:pt x="0" y="21103"/>
                  <a:pt x="133" y="21103"/>
                  <a:pt x="133" y="21103"/>
                </a:cubicBezTo>
                <a:cubicBezTo>
                  <a:pt x="133" y="21103"/>
                  <a:pt x="133" y="21236"/>
                  <a:pt x="265" y="21236"/>
                </a:cubicBezTo>
                <a:cubicBezTo>
                  <a:pt x="265" y="21236"/>
                  <a:pt x="398" y="21236"/>
                  <a:pt x="398" y="21236"/>
                </a:cubicBezTo>
                <a:cubicBezTo>
                  <a:pt x="398" y="21236"/>
                  <a:pt x="398" y="21236"/>
                  <a:pt x="530" y="21236"/>
                </a:cubicBezTo>
                <a:cubicBezTo>
                  <a:pt x="6228" y="19911"/>
                  <a:pt x="6228" y="19911"/>
                  <a:pt x="6228" y="19911"/>
                </a:cubicBezTo>
                <a:cubicBezTo>
                  <a:pt x="6228" y="19911"/>
                  <a:pt x="6228" y="19911"/>
                  <a:pt x="6228" y="19911"/>
                </a:cubicBezTo>
                <a:cubicBezTo>
                  <a:pt x="6228" y="19911"/>
                  <a:pt x="6228" y="19911"/>
                  <a:pt x="6228" y="19778"/>
                </a:cubicBezTo>
                <a:cubicBezTo>
                  <a:pt x="6228" y="19778"/>
                  <a:pt x="6228" y="19778"/>
                  <a:pt x="6361" y="19778"/>
                </a:cubicBezTo>
                <a:cubicBezTo>
                  <a:pt x="6361" y="19778"/>
                  <a:pt x="6361" y="19778"/>
                  <a:pt x="6361" y="19778"/>
                </a:cubicBezTo>
                <a:cubicBezTo>
                  <a:pt x="6361" y="19778"/>
                  <a:pt x="6361" y="19778"/>
                  <a:pt x="6361" y="19778"/>
                </a:cubicBezTo>
                <a:cubicBezTo>
                  <a:pt x="20142" y="5864"/>
                  <a:pt x="20142" y="5864"/>
                  <a:pt x="20142" y="5864"/>
                </a:cubicBezTo>
                <a:cubicBezTo>
                  <a:pt x="21600" y="4539"/>
                  <a:pt x="21600" y="2419"/>
                  <a:pt x="20142" y="1094"/>
                </a:cubicBezTo>
                <a:close/>
                <a:moveTo>
                  <a:pt x="19612" y="1624"/>
                </a:moveTo>
                <a:cubicBezTo>
                  <a:pt x="20540" y="2551"/>
                  <a:pt x="20672" y="4009"/>
                  <a:pt x="19877" y="5069"/>
                </a:cubicBezTo>
                <a:cubicBezTo>
                  <a:pt x="16167" y="1359"/>
                  <a:pt x="16167" y="1359"/>
                  <a:pt x="16167" y="1359"/>
                </a:cubicBezTo>
                <a:cubicBezTo>
                  <a:pt x="17227" y="564"/>
                  <a:pt x="18685" y="696"/>
                  <a:pt x="19612" y="1624"/>
                </a:cubicBezTo>
                <a:close/>
                <a:moveTo>
                  <a:pt x="17757" y="7322"/>
                </a:moveTo>
                <a:cubicBezTo>
                  <a:pt x="13914" y="3479"/>
                  <a:pt x="13914" y="3479"/>
                  <a:pt x="13914" y="3479"/>
                </a:cubicBezTo>
                <a:cubicBezTo>
                  <a:pt x="14444" y="2949"/>
                  <a:pt x="14444" y="2949"/>
                  <a:pt x="14444" y="2949"/>
                </a:cubicBezTo>
                <a:cubicBezTo>
                  <a:pt x="18287" y="6792"/>
                  <a:pt x="18287" y="6792"/>
                  <a:pt x="18287" y="6792"/>
                </a:cubicBezTo>
                <a:lnTo>
                  <a:pt x="17757" y="7322"/>
                </a:lnTo>
                <a:close/>
                <a:moveTo>
                  <a:pt x="1855" y="19381"/>
                </a:moveTo>
                <a:cubicBezTo>
                  <a:pt x="1723" y="19248"/>
                  <a:pt x="1458" y="19248"/>
                  <a:pt x="1325" y="19381"/>
                </a:cubicBezTo>
                <a:cubicBezTo>
                  <a:pt x="1060" y="19646"/>
                  <a:pt x="1060" y="19646"/>
                  <a:pt x="1060" y="19646"/>
                </a:cubicBezTo>
                <a:cubicBezTo>
                  <a:pt x="1988" y="15538"/>
                  <a:pt x="1988" y="15538"/>
                  <a:pt x="1988" y="15538"/>
                </a:cubicBezTo>
                <a:cubicBezTo>
                  <a:pt x="3710" y="15273"/>
                  <a:pt x="3710" y="15273"/>
                  <a:pt x="3710" y="15273"/>
                </a:cubicBezTo>
                <a:cubicBezTo>
                  <a:pt x="3578" y="17261"/>
                  <a:pt x="3578" y="17261"/>
                  <a:pt x="3578" y="17261"/>
                </a:cubicBezTo>
                <a:cubicBezTo>
                  <a:pt x="3578" y="17261"/>
                  <a:pt x="3578" y="17261"/>
                  <a:pt x="3578" y="17261"/>
                </a:cubicBezTo>
                <a:cubicBezTo>
                  <a:pt x="3578" y="17393"/>
                  <a:pt x="3578" y="17393"/>
                  <a:pt x="3578" y="17393"/>
                </a:cubicBezTo>
                <a:cubicBezTo>
                  <a:pt x="3578" y="17393"/>
                  <a:pt x="3578" y="17393"/>
                  <a:pt x="3578" y="17393"/>
                </a:cubicBezTo>
                <a:cubicBezTo>
                  <a:pt x="3578" y="17393"/>
                  <a:pt x="3578" y="17393"/>
                  <a:pt x="3578" y="17526"/>
                </a:cubicBezTo>
                <a:cubicBezTo>
                  <a:pt x="3578" y="17526"/>
                  <a:pt x="3578" y="17526"/>
                  <a:pt x="3578" y="17526"/>
                </a:cubicBezTo>
                <a:cubicBezTo>
                  <a:pt x="3578" y="17526"/>
                  <a:pt x="3578" y="17526"/>
                  <a:pt x="3578" y="17526"/>
                </a:cubicBezTo>
                <a:cubicBezTo>
                  <a:pt x="3710" y="17658"/>
                  <a:pt x="3710" y="17658"/>
                  <a:pt x="3710" y="17658"/>
                </a:cubicBezTo>
                <a:cubicBezTo>
                  <a:pt x="3710" y="17658"/>
                  <a:pt x="3710" y="17658"/>
                  <a:pt x="3710" y="17658"/>
                </a:cubicBezTo>
                <a:cubicBezTo>
                  <a:pt x="3710" y="17658"/>
                  <a:pt x="3843" y="17658"/>
                  <a:pt x="3843" y="17658"/>
                </a:cubicBezTo>
                <a:cubicBezTo>
                  <a:pt x="3843" y="17658"/>
                  <a:pt x="3843" y="17658"/>
                  <a:pt x="3843" y="17658"/>
                </a:cubicBezTo>
                <a:cubicBezTo>
                  <a:pt x="3843" y="17658"/>
                  <a:pt x="3843" y="17658"/>
                  <a:pt x="3975" y="17658"/>
                </a:cubicBezTo>
                <a:cubicBezTo>
                  <a:pt x="3975" y="17658"/>
                  <a:pt x="3975" y="17658"/>
                  <a:pt x="3975" y="17658"/>
                </a:cubicBezTo>
                <a:cubicBezTo>
                  <a:pt x="3975" y="17658"/>
                  <a:pt x="3975" y="17658"/>
                  <a:pt x="3975" y="17658"/>
                </a:cubicBezTo>
                <a:cubicBezTo>
                  <a:pt x="3975" y="17658"/>
                  <a:pt x="3975" y="17658"/>
                  <a:pt x="3975" y="17658"/>
                </a:cubicBezTo>
                <a:cubicBezTo>
                  <a:pt x="3975" y="17658"/>
                  <a:pt x="3975" y="17658"/>
                  <a:pt x="3975" y="17658"/>
                </a:cubicBezTo>
                <a:cubicBezTo>
                  <a:pt x="3975" y="17658"/>
                  <a:pt x="3975" y="17658"/>
                  <a:pt x="3975" y="17658"/>
                </a:cubicBezTo>
                <a:cubicBezTo>
                  <a:pt x="5963" y="17526"/>
                  <a:pt x="5963" y="17526"/>
                  <a:pt x="5963" y="17526"/>
                </a:cubicBezTo>
                <a:cubicBezTo>
                  <a:pt x="5698" y="19248"/>
                  <a:pt x="5698" y="19248"/>
                  <a:pt x="5698" y="19248"/>
                </a:cubicBezTo>
                <a:cubicBezTo>
                  <a:pt x="1590" y="20176"/>
                  <a:pt x="1590" y="20176"/>
                  <a:pt x="1590" y="20176"/>
                </a:cubicBezTo>
                <a:cubicBezTo>
                  <a:pt x="1855" y="19911"/>
                  <a:pt x="1855" y="19911"/>
                  <a:pt x="1855" y="19911"/>
                </a:cubicBezTo>
                <a:cubicBezTo>
                  <a:pt x="1988" y="19778"/>
                  <a:pt x="1988" y="19513"/>
                  <a:pt x="1855" y="19381"/>
                </a:cubicBezTo>
                <a:close/>
                <a:moveTo>
                  <a:pt x="6758" y="17261"/>
                </a:moveTo>
                <a:cubicBezTo>
                  <a:pt x="15372" y="8647"/>
                  <a:pt x="15372" y="8647"/>
                  <a:pt x="15372" y="8647"/>
                </a:cubicBezTo>
                <a:cubicBezTo>
                  <a:pt x="15504" y="8515"/>
                  <a:pt x="15504" y="8249"/>
                  <a:pt x="15372" y="8117"/>
                </a:cubicBezTo>
                <a:cubicBezTo>
                  <a:pt x="15107" y="7984"/>
                  <a:pt x="14974" y="7984"/>
                  <a:pt x="14709" y="8117"/>
                </a:cubicBezTo>
                <a:cubicBezTo>
                  <a:pt x="6228" y="16730"/>
                  <a:pt x="6228" y="16730"/>
                  <a:pt x="6228" y="16730"/>
                </a:cubicBezTo>
                <a:cubicBezTo>
                  <a:pt x="4373" y="16863"/>
                  <a:pt x="4373" y="16863"/>
                  <a:pt x="4373" y="16863"/>
                </a:cubicBezTo>
                <a:cubicBezTo>
                  <a:pt x="4506" y="15008"/>
                  <a:pt x="4506" y="15008"/>
                  <a:pt x="4506" y="15008"/>
                </a:cubicBezTo>
                <a:cubicBezTo>
                  <a:pt x="13119" y="6527"/>
                  <a:pt x="13119" y="6527"/>
                  <a:pt x="13119" y="6527"/>
                </a:cubicBezTo>
                <a:cubicBezTo>
                  <a:pt x="13252" y="6262"/>
                  <a:pt x="13252" y="6129"/>
                  <a:pt x="13119" y="5864"/>
                </a:cubicBezTo>
                <a:cubicBezTo>
                  <a:pt x="12987" y="5732"/>
                  <a:pt x="12721" y="5732"/>
                  <a:pt x="12589" y="5864"/>
                </a:cubicBezTo>
                <a:cubicBezTo>
                  <a:pt x="3975" y="14478"/>
                  <a:pt x="3975" y="14478"/>
                  <a:pt x="3975" y="14478"/>
                </a:cubicBezTo>
                <a:cubicBezTo>
                  <a:pt x="2783" y="14610"/>
                  <a:pt x="2783" y="14610"/>
                  <a:pt x="2783" y="14610"/>
                </a:cubicBezTo>
                <a:cubicBezTo>
                  <a:pt x="13384" y="4009"/>
                  <a:pt x="13384" y="4009"/>
                  <a:pt x="13384" y="4009"/>
                </a:cubicBezTo>
                <a:cubicBezTo>
                  <a:pt x="17227" y="7852"/>
                  <a:pt x="17227" y="7852"/>
                  <a:pt x="17227" y="7852"/>
                </a:cubicBezTo>
                <a:cubicBezTo>
                  <a:pt x="6626" y="18453"/>
                  <a:pt x="6626" y="18453"/>
                  <a:pt x="6626" y="18453"/>
                </a:cubicBezTo>
                <a:lnTo>
                  <a:pt x="6758" y="17261"/>
                </a:lnTo>
                <a:close/>
                <a:moveTo>
                  <a:pt x="18817" y="6262"/>
                </a:moveTo>
                <a:cubicBezTo>
                  <a:pt x="14974" y="2419"/>
                  <a:pt x="14974" y="2419"/>
                  <a:pt x="14974" y="2419"/>
                </a:cubicBezTo>
                <a:cubicBezTo>
                  <a:pt x="15637" y="1889"/>
                  <a:pt x="15637" y="1889"/>
                  <a:pt x="15637" y="1889"/>
                </a:cubicBezTo>
                <a:cubicBezTo>
                  <a:pt x="19347" y="5599"/>
                  <a:pt x="19347" y="5599"/>
                  <a:pt x="19347" y="5599"/>
                </a:cubicBezTo>
                <a:lnTo>
                  <a:pt x="18817" y="6262"/>
                </a:lnTo>
                <a:close/>
              </a:path>
            </a:pathLst>
          </a:custGeom>
          <a:solidFill>
            <a:srgbClr val="24252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22" name="Freeform 2123"/>
          <p:cNvSpPr/>
          <p:nvPr/>
        </p:nvSpPr>
        <p:spPr>
          <a:xfrm>
            <a:off x="4810062" y="3471524"/>
            <a:ext cx="436174" cy="453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3240"/>
                </a:moveTo>
                <a:cubicBezTo>
                  <a:pt x="6714" y="3240"/>
                  <a:pt x="3503" y="6210"/>
                  <a:pt x="3503" y="9990"/>
                </a:cubicBezTo>
                <a:cubicBezTo>
                  <a:pt x="3503" y="12825"/>
                  <a:pt x="5400" y="15390"/>
                  <a:pt x="8173" y="16335"/>
                </a:cubicBezTo>
                <a:cubicBezTo>
                  <a:pt x="8173" y="19980"/>
                  <a:pt x="8173" y="19980"/>
                  <a:pt x="8173" y="19980"/>
                </a:cubicBezTo>
                <a:cubicBezTo>
                  <a:pt x="8173" y="20250"/>
                  <a:pt x="8465" y="20385"/>
                  <a:pt x="8611" y="20385"/>
                </a:cubicBezTo>
                <a:cubicBezTo>
                  <a:pt x="9049" y="20385"/>
                  <a:pt x="9049" y="20385"/>
                  <a:pt x="9049" y="20385"/>
                </a:cubicBezTo>
                <a:cubicBezTo>
                  <a:pt x="9049" y="21195"/>
                  <a:pt x="9049" y="21195"/>
                  <a:pt x="9049" y="21195"/>
                </a:cubicBezTo>
                <a:cubicBezTo>
                  <a:pt x="9049" y="21465"/>
                  <a:pt x="9341" y="21600"/>
                  <a:pt x="9486" y="21600"/>
                </a:cubicBezTo>
                <a:cubicBezTo>
                  <a:pt x="12114" y="21600"/>
                  <a:pt x="12114" y="21600"/>
                  <a:pt x="12114" y="21600"/>
                </a:cubicBezTo>
                <a:cubicBezTo>
                  <a:pt x="12405" y="21600"/>
                  <a:pt x="12551" y="21465"/>
                  <a:pt x="12551" y="21195"/>
                </a:cubicBezTo>
                <a:cubicBezTo>
                  <a:pt x="12551" y="20385"/>
                  <a:pt x="12551" y="20385"/>
                  <a:pt x="12551" y="20385"/>
                </a:cubicBezTo>
                <a:cubicBezTo>
                  <a:pt x="12989" y="20385"/>
                  <a:pt x="12989" y="20385"/>
                  <a:pt x="12989" y="20385"/>
                </a:cubicBezTo>
                <a:cubicBezTo>
                  <a:pt x="13281" y="20385"/>
                  <a:pt x="13427" y="20250"/>
                  <a:pt x="13427" y="19980"/>
                </a:cubicBezTo>
                <a:cubicBezTo>
                  <a:pt x="13427" y="16335"/>
                  <a:pt x="13427" y="16335"/>
                  <a:pt x="13427" y="16335"/>
                </a:cubicBezTo>
                <a:cubicBezTo>
                  <a:pt x="16200" y="15390"/>
                  <a:pt x="18097" y="12825"/>
                  <a:pt x="18097" y="9990"/>
                </a:cubicBezTo>
                <a:cubicBezTo>
                  <a:pt x="18097" y="6210"/>
                  <a:pt x="14886" y="3240"/>
                  <a:pt x="10800" y="3240"/>
                </a:cubicBezTo>
                <a:close/>
                <a:moveTo>
                  <a:pt x="12114" y="19575"/>
                </a:moveTo>
                <a:cubicBezTo>
                  <a:pt x="11822" y="19575"/>
                  <a:pt x="11676" y="19845"/>
                  <a:pt x="11676" y="19980"/>
                </a:cubicBezTo>
                <a:cubicBezTo>
                  <a:pt x="11676" y="20790"/>
                  <a:pt x="11676" y="20790"/>
                  <a:pt x="11676" y="20790"/>
                </a:cubicBezTo>
                <a:cubicBezTo>
                  <a:pt x="9924" y="20790"/>
                  <a:pt x="9924" y="20790"/>
                  <a:pt x="9924" y="20790"/>
                </a:cubicBezTo>
                <a:cubicBezTo>
                  <a:pt x="9924" y="19980"/>
                  <a:pt x="9924" y="19980"/>
                  <a:pt x="9924" y="19980"/>
                </a:cubicBezTo>
                <a:cubicBezTo>
                  <a:pt x="9924" y="19845"/>
                  <a:pt x="9778" y="19575"/>
                  <a:pt x="9486" y="19575"/>
                </a:cubicBezTo>
                <a:cubicBezTo>
                  <a:pt x="9049" y="19575"/>
                  <a:pt x="9049" y="19575"/>
                  <a:pt x="9049" y="19575"/>
                </a:cubicBezTo>
                <a:cubicBezTo>
                  <a:pt x="9049" y="17550"/>
                  <a:pt x="9049" y="17550"/>
                  <a:pt x="9049" y="17550"/>
                </a:cubicBezTo>
                <a:cubicBezTo>
                  <a:pt x="12551" y="17550"/>
                  <a:pt x="12551" y="17550"/>
                  <a:pt x="12551" y="17550"/>
                </a:cubicBezTo>
                <a:cubicBezTo>
                  <a:pt x="12551" y="19575"/>
                  <a:pt x="12551" y="19575"/>
                  <a:pt x="12551" y="19575"/>
                </a:cubicBezTo>
                <a:lnTo>
                  <a:pt x="12114" y="19575"/>
                </a:lnTo>
                <a:close/>
                <a:moveTo>
                  <a:pt x="12843" y="15660"/>
                </a:moveTo>
                <a:cubicBezTo>
                  <a:pt x="12697" y="15795"/>
                  <a:pt x="12551" y="15930"/>
                  <a:pt x="12551" y="16065"/>
                </a:cubicBezTo>
                <a:cubicBezTo>
                  <a:pt x="12551" y="16740"/>
                  <a:pt x="12551" y="16740"/>
                  <a:pt x="12551" y="16740"/>
                </a:cubicBezTo>
                <a:cubicBezTo>
                  <a:pt x="9049" y="16740"/>
                  <a:pt x="9049" y="16740"/>
                  <a:pt x="9049" y="16740"/>
                </a:cubicBezTo>
                <a:cubicBezTo>
                  <a:pt x="9049" y="16065"/>
                  <a:pt x="9049" y="16065"/>
                  <a:pt x="9049" y="16065"/>
                </a:cubicBezTo>
                <a:cubicBezTo>
                  <a:pt x="9049" y="15930"/>
                  <a:pt x="8903" y="15795"/>
                  <a:pt x="8757" y="15660"/>
                </a:cubicBezTo>
                <a:cubicBezTo>
                  <a:pt x="6130" y="14850"/>
                  <a:pt x="4378" y="12555"/>
                  <a:pt x="4378" y="9990"/>
                </a:cubicBezTo>
                <a:cubicBezTo>
                  <a:pt x="4378" y="6750"/>
                  <a:pt x="7297" y="4050"/>
                  <a:pt x="10800" y="4050"/>
                </a:cubicBezTo>
                <a:cubicBezTo>
                  <a:pt x="14449" y="4050"/>
                  <a:pt x="17368" y="6750"/>
                  <a:pt x="17368" y="9990"/>
                </a:cubicBezTo>
                <a:cubicBezTo>
                  <a:pt x="17368" y="12555"/>
                  <a:pt x="15470" y="14850"/>
                  <a:pt x="12843" y="15660"/>
                </a:cubicBezTo>
                <a:close/>
                <a:moveTo>
                  <a:pt x="10362" y="2025"/>
                </a:moveTo>
                <a:cubicBezTo>
                  <a:pt x="10362" y="405"/>
                  <a:pt x="10362" y="405"/>
                  <a:pt x="10362" y="405"/>
                </a:cubicBezTo>
                <a:cubicBezTo>
                  <a:pt x="10362" y="135"/>
                  <a:pt x="10508" y="0"/>
                  <a:pt x="10800" y="0"/>
                </a:cubicBezTo>
                <a:cubicBezTo>
                  <a:pt x="11092" y="0"/>
                  <a:pt x="11238" y="135"/>
                  <a:pt x="11238" y="405"/>
                </a:cubicBezTo>
                <a:cubicBezTo>
                  <a:pt x="11238" y="2025"/>
                  <a:pt x="11238" y="2025"/>
                  <a:pt x="11238" y="2025"/>
                </a:cubicBezTo>
                <a:cubicBezTo>
                  <a:pt x="11238" y="2160"/>
                  <a:pt x="11092" y="2430"/>
                  <a:pt x="10800" y="2430"/>
                </a:cubicBezTo>
                <a:cubicBezTo>
                  <a:pt x="10508" y="2430"/>
                  <a:pt x="10362" y="2160"/>
                  <a:pt x="10362" y="2025"/>
                </a:cubicBezTo>
                <a:close/>
                <a:moveTo>
                  <a:pt x="21600" y="9990"/>
                </a:moveTo>
                <a:cubicBezTo>
                  <a:pt x="21600" y="10260"/>
                  <a:pt x="21454" y="10395"/>
                  <a:pt x="21162" y="10395"/>
                </a:cubicBezTo>
                <a:cubicBezTo>
                  <a:pt x="19411" y="10395"/>
                  <a:pt x="19411" y="10395"/>
                  <a:pt x="19411" y="10395"/>
                </a:cubicBezTo>
                <a:cubicBezTo>
                  <a:pt x="19265" y="10395"/>
                  <a:pt x="18973" y="10260"/>
                  <a:pt x="18973" y="9990"/>
                </a:cubicBezTo>
                <a:cubicBezTo>
                  <a:pt x="18973" y="9720"/>
                  <a:pt x="19265" y="9585"/>
                  <a:pt x="19411" y="9585"/>
                </a:cubicBezTo>
                <a:cubicBezTo>
                  <a:pt x="21162" y="9585"/>
                  <a:pt x="21162" y="9585"/>
                  <a:pt x="21162" y="9585"/>
                </a:cubicBezTo>
                <a:cubicBezTo>
                  <a:pt x="21454" y="9585"/>
                  <a:pt x="21600" y="9720"/>
                  <a:pt x="21600" y="9990"/>
                </a:cubicBezTo>
                <a:close/>
                <a:moveTo>
                  <a:pt x="2627" y="9990"/>
                </a:moveTo>
                <a:cubicBezTo>
                  <a:pt x="2627" y="10260"/>
                  <a:pt x="2335" y="10395"/>
                  <a:pt x="2189" y="10395"/>
                </a:cubicBezTo>
                <a:cubicBezTo>
                  <a:pt x="438" y="10395"/>
                  <a:pt x="438" y="10395"/>
                  <a:pt x="438" y="10395"/>
                </a:cubicBezTo>
                <a:cubicBezTo>
                  <a:pt x="146" y="10395"/>
                  <a:pt x="0" y="10260"/>
                  <a:pt x="0" y="9990"/>
                </a:cubicBezTo>
                <a:cubicBezTo>
                  <a:pt x="0" y="9720"/>
                  <a:pt x="146" y="9585"/>
                  <a:pt x="438" y="9585"/>
                </a:cubicBezTo>
                <a:cubicBezTo>
                  <a:pt x="2189" y="9585"/>
                  <a:pt x="2189" y="9585"/>
                  <a:pt x="2189" y="9585"/>
                </a:cubicBezTo>
                <a:cubicBezTo>
                  <a:pt x="2335" y="9585"/>
                  <a:pt x="2627" y="9720"/>
                  <a:pt x="2627" y="9990"/>
                </a:cubicBezTo>
                <a:close/>
                <a:moveTo>
                  <a:pt x="18389" y="2970"/>
                </a:moveTo>
                <a:cubicBezTo>
                  <a:pt x="18681" y="3105"/>
                  <a:pt x="18681" y="3375"/>
                  <a:pt x="18389" y="3510"/>
                </a:cubicBezTo>
                <a:cubicBezTo>
                  <a:pt x="17222" y="4590"/>
                  <a:pt x="17222" y="4590"/>
                  <a:pt x="17222" y="4590"/>
                </a:cubicBezTo>
                <a:cubicBezTo>
                  <a:pt x="17076" y="4725"/>
                  <a:pt x="17076" y="4725"/>
                  <a:pt x="16930" y="4725"/>
                </a:cubicBezTo>
                <a:cubicBezTo>
                  <a:pt x="16784" y="4725"/>
                  <a:pt x="16638" y="4725"/>
                  <a:pt x="16638" y="4590"/>
                </a:cubicBezTo>
                <a:cubicBezTo>
                  <a:pt x="16492" y="4455"/>
                  <a:pt x="16492" y="4185"/>
                  <a:pt x="16638" y="4050"/>
                </a:cubicBezTo>
                <a:cubicBezTo>
                  <a:pt x="17805" y="2970"/>
                  <a:pt x="17805" y="2970"/>
                  <a:pt x="17805" y="2970"/>
                </a:cubicBezTo>
                <a:cubicBezTo>
                  <a:pt x="17951" y="2835"/>
                  <a:pt x="18243" y="2835"/>
                  <a:pt x="18389" y="2970"/>
                </a:cubicBezTo>
                <a:close/>
                <a:moveTo>
                  <a:pt x="4962" y="15390"/>
                </a:moveTo>
                <a:cubicBezTo>
                  <a:pt x="5108" y="15525"/>
                  <a:pt x="5108" y="15795"/>
                  <a:pt x="4962" y="15930"/>
                </a:cubicBezTo>
                <a:cubicBezTo>
                  <a:pt x="3795" y="17010"/>
                  <a:pt x="3795" y="17010"/>
                  <a:pt x="3795" y="17010"/>
                </a:cubicBezTo>
                <a:cubicBezTo>
                  <a:pt x="3649" y="17145"/>
                  <a:pt x="3649" y="17145"/>
                  <a:pt x="3503" y="17145"/>
                </a:cubicBezTo>
                <a:cubicBezTo>
                  <a:pt x="3357" y="17145"/>
                  <a:pt x="3211" y="17145"/>
                  <a:pt x="3211" y="17010"/>
                </a:cubicBezTo>
                <a:cubicBezTo>
                  <a:pt x="3065" y="16875"/>
                  <a:pt x="3065" y="16605"/>
                  <a:pt x="3211" y="16470"/>
                </a:cubicBezTo>
                <a:cubicBezTo>
                  <a:pt x="4378" y="15390"/>
                  <a:pt x="4378" y="15390"/>
                  <a:pt x="4378" y="15390"/>
                </a:cubicBezTo>
                <a:cubicBezTo>
                  <a:pt x="4524" y="15255"/>
                  <a:pt x="4816" y="15255"/>
                  <a:pt x="4962" y="15390"/>
                </a:cubicBezTo>
                <a:close/>
                <a:moveTo>
                  <a:pt x="18389" y="16470"/>
                </a:moveTo>
                <a:cubicBezTo>
                  <a:pt x="18681" y="16605"/>
                  <a:pt x="18681" y="16875"/>
                  <a:pt x="18389" y="17010"/>
                </a:cubicBezTo>
                <a:cubicBezTo>
                  <a:pt x="18389" y="17145"/>
                  <a:pt x="18243" y="17145"/>
                  <a:pt x="18097" y="17145"/>
                </a:cubicBezTo>
                <a:cubicBezTo>
                  <a:pt x="18097" y="17145"/>
                  <a:pt x="17951" y="17145"/>
                  <a:pt x="17805" y="17010"/>
                </a:cubicBezTo>
                <a:cubicBezTo>
                  <a:pt x="16638" y="15930"/>
                  <a:pt x="16638" y="15930"/>
                  <a:pt x="16638" y="15930"/>
                </a:cubicBezTo>
                <a:cubicBezTo>
                  <a:pt x="16492" y="15795"/>
                  <a:pt x="16492" y="15525"/>
                  <a:pt x="16638" y="15390"/>
                </a:cubicBezTo>
                <a:cubicBezTo>
                  <a:pt x="16784" y="15255"/>
                  <a:pt x="17076" y="15255"/>
                  <a:pt x="17222" y="15390"/>
                </a:cubicBezTo>
                <a:lnTo>
                  <a:pt x="18389" y="16470"/>
                </a:lnTo>
                <a:close/>
                <a:moveTo>
                  <a:pt x="3211" y="3510"/>
                </a:moveTo>
                <a:cubicBezTo>
                  <a:pt x="3065" y="3375"/>
                  <a:pt x="3065" y="3105"/>
                  <a:pt x="3211" y="2970"/>
                </a:cubicBezTo>
                <a:cubicBezTo>
                  <a:pt x="3357" y="2835"/>
                  <a:pt x="3649" y="2835"/>
                  <a:pt x="3795" y="2970"/>
                </a:cubicBezTo>
                <a:cubicBezTo>
                  <a:pt x="4962" y="4050"/>
                  <a:pt x="4962" y="4050"/>
                  <a:pt x="4962" y="4050"/>
                </a:cubicBezTo>
                <a:cubicBezTo>
                  <a:pt x="5108" y="4185"/>
                  <a:pt x="5108" y="4455"/>
                  <a:pt x="4962" y="4590"/>
                </a:cubicBezTo>
                <a:cubicBezTo>
                  <a:pt x="4962" y="4725"/>
                  <a:pt x="4816" y="4725"/>
                  <a:pt x="4670" y="4725"/>
                </a:cubicBezTo>
                <a:cubicBezTo>
                  <a:pt x="4524" y="4725"/>
                  <a:pt x="4524" y="4725"/>
                  <a:pt x="4378" y="4590"/>
                </a:cubicBezTo>
                <a:lnTo>
                  <a:pt x="3211" y="3510"/>
                </a:lnTo>
                <a:close/>
                <a:moveTo>
                  <a:pt x="11238" y="5535"/>
                </a:moveTo>
                <a:cubicBezTo>
                  <a:pt x="11238" y="5805"/>
                  <a:pt x="11092" y="5940"/>
                  <a:pt x="10800" y="5940"/>
                </a:cubicBezTo>
                <a:cubicBezTo>
                  <a:pt x="8465" y="5940"/>
                  <a:pt x="6422" y="7830"/>
                  <a:pt x="6422" y="9990"/>
                </a:cubicBezTo>
                <a:cubicBezTo>
                  <a:pt x="6422" y="10260"/>
                  <a:pt x="6276" y="10395"/>
                  <a:pt x="5984" y="10395"/>
                </a:cubicBezTo>
                <a:cubicBezTo>
                  <a:pt x="5838" y="10395"/>
                  <a:pt x="5692" y="10260"/>
                  <a:pt x="5692" y="9990"/>
                </a:cubicBezTo>
                <a:cubicBezTo>
                  <a:pt x="5692" y="7290"/>
                  <a:pt x="7881" y="5265"/>
                  <a:pt x="10800" y="5265"/>
                </a:cubicBezTo>
                <a:cubicBezTo>
                  <a:pt x="11092" y="5265"/>
                  <a:pt x="11238" y="5400"/>
                  <a:pt x="11238" y="5535"/>
                </a:cubicBezTo>
                <a:close/>
              </a:path>
            </a:pathLst>
          </a:custGeom>
          <a:solidFill>
            <a:srgbClr val="242524"/>
          </a:solidFill>
          <a:ln w="12700">
            <a:miter lim="400000"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82C7E2-2F5A-1C2D-F94F-F3288F894C10}"/>
              </a:ext>
            </a:extLst>
          </p:cNvPr>
          <p:cNvSpPr txBox="1"/>
          <p:nvPr/>
        </p:nvSpPr>
        <p:spPr>
          <a:xfrm>
            <a:off x="1951967" y="5108820"/>
            <a:ext cx="1747674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242524"/>
                </a:solidFill>
                <a:effectLst/>
                <a:uFillTx/>
                <a:latin typeface="Bahnschrift Condensed" panose="020B0502040204020203" pitchFamily="34" charset="0"/>
                <a:sym typeface="Helvetica"/>
              </a:rPr>
              <a:t>Step 1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242524"/>
                </a:solidFill>
                <a:effectLst/>
                <a:uFillTx/>
                <a:latin typeface="Bahnschrift Condensed" panose="020B0502040204020203" pitchFamily="34" charset="0"/>
                <a:sym typeface="Helvetica"/>
              </a:rPr>
              <a:t>Tasks Modularized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242524"/>
              </a:solidFill>
              <a:effectLst/>
              <a:uFillTx/>
              <a:latin typeface="Bahnschrift Condensed" panose="020B0502040204020203" pitchFamily="34" charset="0"/>
              <a:sym typeface="Helvetic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09ECA0-7532-8F13-89E7-1E451F447232}"/>
              </a:ext>
            </a:extLst>
          </p:cNvPr>
          <p:cNvSpPr txBox="1"/>
          <p:nvPr/>
        </p:nvSpPr>
        <p:spPr>
          <a:xfrm>
            <a:off x="937834" y="869742"/>
            <a:ext cx="6535021" cy="178510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Bahnschrift Condensed" panose="020B0502040204020203" pitchFamily="34" charset="0"/>
                <a:cs typeface="Helvetica"/>
                <a:sym typeface="Helvetica"/>
              </a:rPr>
              <a:t>set up our </a:t>
            </a:r>
            <a:r>
              <a:rPr lang="en-US" sz="2400" dirty="0">
                <a:solidFill>
                  <a:schemeClr val="bg2"/>
                </a:solidFill>
                <a:latin typeface="Bahnschrift Condensed" panose="020B0502040204020203" pitchFamily="34" charset="0"/>
                <a:cs typeface="Helvetica"/>
              </a:rPr>
              <a:t>group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Bahnschrift Condensed" panose="020B0502040204020203" pitchFamily="34" charset="0"/>
                <a:cs typeface="Helvetica"/>
                <a:sym typeface="Helvetica"/>
              </a:rPr>
              <a:t>@2023.01.25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2"/>
                </a:solidFill>
                <a:latin typeface="Bahnschrift Condensed" panose="020B0502040204020203" pitchFamily="34" charset="0"/>
                <a:cs typeface="Helvetica"/>
              </a:rPr>
              <a:t>4 group discussions during 3 weeks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Bahnschrift Condensed" panose="020B0502040204020203" pitchFamily="34" charset="0"/>
                <a:cs typeface="Helvetica"/>
                <a:sym typeface="Helvetica"/>
              </a:rPr>
              <a:t>1 repo, 5 branches,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highlight>
                  <a:srgbClr val="FFFF00"/>
                </a:highlight>
                <a:uLnTx/>
                <a:uFillTx/>
                <a:latin typeface="Bahnschrift Condensed" panose="020B0502040204020203" pitchFamily="34" charset="0"/>
                <a:cs typeface="Helvetica"/>
                <a:sym typeface="Helvetica"/>
              </a:rPr>
              <a:t>(  ) files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highlight>
                  <a:srgbClr val="FFFF00"/>
                </a:highlight>
                <a:uLnTx/>
                <a:uFillTx/>
                <a:latin typeface="Bahnschrift Condensed" panose="020B0502040204020203" pitchFamily="34" charset="0"/>
                <a:cs typeface="Helvetica"/>
                <a:sym typeface="Helvetica"/>
              </a:rPr>
              <a:t>2 ways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Bahnschrift Condensed" panose="020B0502040204020203" pitchFamily="34" charset="0"/>
                <a:cs typeface="Helvetica"/>
                <a:sym typeface="Helvetica"/>
              </a:rPr>
              <a:t>of visualization </a:t>
            </a:r>
          </a:p>
          <a:p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2E7EDE-F477-C56B-8260-CAB3A1070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022" y="3545538"/>
            <a:ext cx="396274" cy="457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4349CF-98ED-4045-8A15-8A5532CBAED5}"/>
              </a:ext>
            </a:extLst>
          </p:cNvPr>
          <p:cNvSpPr txBox="1"/>
          <p:nvPr/>
        </p:nvSpPr>
        <p:spPr>
          <a:xfrm>
            <a:off x="4372399" y="5078394"/>
            <a:ext cx="1747674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242524"/>
                </a:solidFill>
                <a:effectLst/>
                <a:uFillTx/>
                <a:latin typeface="Bahnschrift Condensed" panose="020B0502040204020203" pitchFamily="34" charset="0"/>
                <a:sym typeface="Helvetica"/>
              </a:rPr>
              <a:t>Step 2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242524"/>
                </a:solidFill>
                <a:effectLst/>
                <a:uFillTx/>
                <a:latin typeface="Bahnschrift Condensed" panose="020B0502040204020203" pitchFamily="34" charset="0"/>
                <a:sym typeface="Helvetica"/>
              </a:rPr>
              <a:t>Brain S</a:t>
            </a:r>
            <a:r>
              <a:rPr lang="en-US" sz="2000" dirty="0">
                <a:latin typeface="Bahnschrift Condensed" panose="020B0502040204020203" pitchFamily="34" charset="0"/>
              </a:rPr>
              <a:t>torm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242524"/>
              </a:solidFill>
              <a:effectLst/>
              <a:uFillTx/>
              <a:latin typeface="Bahnschrift Condensed" panose="020B0502040204020203" pitchFamily="34" charset="0"/>
              <a:sym typeface="Helvetic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8F2B8B-8133-403E-7CAF-B0D0B8C4C68C}"/>
              </a:ext>
            </a:extLst>
          </p:cNvPr>
          <p:cNvSpPr txBox="1"/>
          <p:nvPr/>
        </p:nvSpPr>
        <p:spPr>
          <a:xfrm>
            <a:off x="6576822" y="5078393"/>
            <a:ext cx="1747674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242524"/>
                </a:solidFill>
                <a:effectLst/>
                <a:uFillTx/>
                <a:latin typeface="Bahnschrift Condensed" panose="020B0502040204020203" pitchFamily="34" charset="0"/>
                <a:sym typeface="Helvetica"/>
              </a:rPr>
              <a:t>Step 3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242524"/>
                </a:solidFill>
                <a:effectLst/>
                <a:uFillTx/>
                <a:latin typeface="Bahnschrift Condensed" panose="020B0502040204020203" pitchFamily="34" charset="0"/>
                <a:sym typeface="Helvetica"/>
              </a:rPr>
              <a:t>Documentation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242524"/>
              </a:solidFill>
              <a:effectLst/>
              <a:uFillTx/>
              <a:latin typeface="Bahnschrift Condensed" panose="020B0502040204020203" pitchFamily="34" charset="0"/>
              <a:sym typeface="Helvetic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7B1F3-AFDF-D093-9385-5973F6182E18}"/>
              </a:ext>
            </a:extLst>
          </p:cNvPr>
          <p:cNvSpPr txBox="1"/>
          <p:nvPr/>
        </p:nvSpPr>
        <p:spPr>
          <a:xfrm>
            <a:off x="8751136" y="5046863"/>
            <a:ext cx="1747674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242524"/>
                </a:solidFill>
                <a:effectLst/>
                <a:uFillTx/>
                <a:latin typeface="Bahnschrift Condensed" panose="020B0502040204020203" pitchFamily="34" charset="0"/>
                <a:sym typeface="Helvetica"/>
              </a:rPr>
              <a:t>Step 4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Bahnschrift Condensed" panose="020B0502040204020203" pitchFamily="34" charset="0"/>
              </a:rPr>
              <a:t>Visualization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242524"/>
              </a:solidFill>
              <a:effectLst/>
              <a:uFillTx/>
              <a:latin typeface="Bahnschrift Condensed" panose="020B0502040204020203" pitchFamily="34" charset="0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Title 2"/>
          <p:cNvSpPr txBox="1">
            <a:spLocks noGrp="1"/>
          </p:cNvSpPr>
          <p:nvPr>
            <p:ph type="title"/>
          </p:nvPr>
        </p:nvSpPr>
        <p:spPr>
          <a:xfrm>
            <a:off x="874155" y="1997523"/>
            <a:ext cx="10404830" cy="1325564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2"/>
                </a:solidFill>
              </a:rPr>
              <a:t>Data </a:t>
            </a:r>
            <a:r>
              <a:rPr lang="en-US" dirty="0">
                <a:solidFill>
                  <a:schemeClr val="bg2"/>
                </a:solidFill>
              </a:rPr>
              <a:t>and libraries we import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902" name="Straight Connector 19"/>
          <p:cNvSpPr/>
          <p:nvPr/>
        </p:nvSpPr>
        <p:spPr>
          <a:xfrm flipH="1">
            <a:off x="3991777" y="2820318"/>
            <a:ext cx="1" cy="3051673"/>
          </a:xfrm>
          <a:prstGeom prst="line">
            <a:avLst/>
          </a:prstGeom>
          <a:ln w="6350">
            <a:solidFill>
              <a:srgbClr val="242524">
                <a:alpha val="10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03" name="Straight Connector 20"/>
          <p:cNvSpPr/>
          <p:nvPr/>
        </p:nvSpPr>
        <p:spPr>
          <a:xfrm flipH="1">
            <a:off x="6861609" y="2820318"/>
            <a:ext cx="1" cy="3051673"/>
          </a:xfrm>
          <a:prstGeom prst="line">
            <a:avLst/>
          </a:prstGeom>
          <a:ln w="6350">
            <a:solidFill>
              <a:srgbClr val="242524">
                <a:alpha val="10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4FDBC2-31B3-DD0B-CBA9-43B4C02422C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55" y="132899"/>
            <a:ext cx="1030698" cy="736629"/>
          </a:xfrm>
          <a:prstGeom prst="round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5B371B-F9F5-9E8E-0991-5C49BA249F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991" y="3418324"/>
            <a:ext cx="1666197" cy="6399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55F28A-7125-51B5-1081-E64C7D4DBA7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3067"/>
          <a:stretch/>
        </p:blipFill>
        <p:spPr>
          <a:xfrm>
            <a:off x="4523523" y="3428884"/>
            <a:ext cx="1919313" cy="6293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E287495-BEB0-11D3-460F-77F997224EC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85" b="11494"/>
          <a:stretch/>
        </p:blipFill>
        <p:spPr>
          <a:xfrm>
            <a:off x="7277757" y="3418324"/>
            <a:ext cx="1695450" cy="6399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5502340-C8D8-C02A-4853-A216982A50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524" y="4460101"/>
            <a:ext cx="1919312" cy="5844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2730DC2-55F3-E6B6-C9A4-A7BA85515AD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5" b="-4813"/>
          <a:stretch/>
        </p:blipFill>
        <p:spPr>
          <a:xfrm>
            <a:off x="7256148" y="4346154"/>
            <a:ext cx="2411975" cy="856467"/>
          </a:xfrm>
          <a:prstGeom prst="rect">
            <a:avLst/>
          </a:prstGeom>
        </p:spPr>
      </p:pic>
      <p:pic>
        <p:nvPicPr>
          <p:cNvPr id="1026" name="Picture 2" descr="Streamlit Raises $21M in Series A Funding From GGV Capital and Gradient  Ventures to Amplify the Impact of Data Science and Machine Learning |  Business Wire">
            <a:extLst>
              <a:ext uri="{FF2B5EF4-FFF2-40B4-BE49-F238E27FC236}">
                <a16:creationId xmlns:a16="http://schemas.microsoft.com/office/drawing/2014/main" id="{4F9C56ED-9A17-545E-E3CB-E6B05675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2322" y="4093779"/>
            <a:ext cx="2122186" cy="1108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242524"/>
      </a:dk1>
      <a:lt1>
        <a:srgbClr val="FFFFFF"/>
      </a:lt1>
      <a:dk2>
        <a:srgbClr val="A7A7A7"/>
      </a:dk2>
      <a:lt2>
        <a:srgbClr val="535353"/>
      </a:lt2>
      <a:accent1>
        <a:srgbClr val="F44235"/>
      </a:accent1>
      <a:accent2>
        <a:srgbClr val="E81E62"/>
      </a:accent2>
      <a:accent3>
        <a:srgbClr val="9B27AF"/>
      </a:accent3>
      <a:accent4>
        <a:srgbClr val="3F50B5"/>
      </a:accent4>
      <a:accent5>
        <a:srgbClr val="2195F3"/>
      </a:accent5>
      <a:accent6>
        <a:srgbClr val="FFEB3A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42524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42524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Theme">
      <a:dk1>
        <a:srgbClr val="242524"/>
      </a:dk1>
      <a:lt1>
        <a:srgbClr val="FFFFFF"/>
      </a:lt1>
      <a:dk2>
        <a:srgbClr val="A7A7A7"/>
      </a:dk2>
      <a:lt2>
        <a:srgbClr val="535353"/>
      </a:lt2>
      <a:accent1>
        <a:srgbClr val="F44235"/>
      </a:accent1>
      <a:accent2>
        <a:srgbClr val="E81E62"/>
      </a:accent2>
      <a:accent3>
        <a:srgbClr val="9B27AF"/>
      </a:accent3>
      <a:accent4>
        <a:srgbClr val="3F50B5"/>
      </a:accent4>
      <a:accent5>
        <a:srgbClr val="2195F3"/>
      </a:accent5>
      <a:accent6>
        <a:srgbClr val="FFEB3A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42524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42524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44235"/>
      </a:accent1>
      <a:accent2>
        <a:srgbClr val="E81E62"/>
      </a:accent2>
      <a:accent3>
        <a:srgbClr val="9B27AF"/>
      </a:accent3>
      <a:accent4>
        <a:srgbClr val="3F50B5"/>
      </a:accent4>
      <a:accent5>
        <a:srgbClr val="2195F3"/>
      </a:accent5>
      <a:accent6>
        <a:srgbClr val="FFEB3A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42524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42524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337</Words>
  <Application>Microsoft Office PowerPoint</Application>
  <PresentationFormat>Widescreen</PresentationFormat>
  <Paragraphs>90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Bahnschrift Condensed</vt:lpstr>
      <vt:lpstr>Berlin Sans FB Demi</vt:lpstr>
      <vt:lpstr>Calibri</vt:lpstr>
      <vt:lpstr>Courier New</vt:lpstr>
      <vt:lpstr>Franklin Gothic Medium Cond</vt:lpstr>
      <vt:lpstr>Helvetica</vt:lpstr>
      <vt:lpstr>Source Sans Pro Black</vt:lpstr>
      <vt:lpstr>Wingdings</vt:lpstr>
      <vt:lpstr>Office Theme</vt:lpstr>
      <vt:lpstr>1_Office Theme</vt:lpstr>
      <vt:lpstr>PowerPoint Presentation</vt:lpstr>
      <vt:lpstr>PowerPoint Presentation</vt:lpstr>
      <vt:lpstr>The code will assign a recommended buy/hold/sell based on  </vt:lpstr>
      <vt:lpstr>Out Stock Analysis  Tool is  designed to calculate:  </vt:lpstr>
      <vt:lpstr>PowerPoint Presentation</vt:lpstr>
      <vt:lpstr>Our Young and Fabulous Team</vt:lpstr>
      <vt:lpstr>PowerPoint Presentation</vt:lpstr>
      <vt:lpstr>Procedure of Tasks  </vt:lpstr>
      <vt:lpstr>Data and libraries we import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Demigod</dc:creator>
  <cp:lastModifiedBy>Michael Roth</cp:lastModifiedBy>
  <cp:revision>10</cp:revision>
  <cp:lastPrinted>2023-02-15T22:46:38Z</cp:lastPrinted>
  <dcterms:modified xsi:type="dcterms:W3CDTF">2023-02-16T03:15:16Z</dcterms:modified>
</cp:coreProperties>
</file>